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Lst>
  <p:notesMasterIdLst>
    <p:notesMasterId r:id="rId13"/>
  </p:notesMasterIdLst>
  <p:sldIdLst>
    <p:sldId id="256" r:id="rId3"/>
    <p:sldId id="259" r:id="rId4"/>
    <p:sldId id="271" r:id="rId5"/>
    <p:sldId id="273" r:id="rId6"/>
    <p:sldId id="274" r:id="rId7"/>
    <p:sldId id="272" r:id="rId8"/>
    <p:sldId id="275" r:id="rId9"/>
    <p:sldId id="276" r:id="rId10"/>
    <p:sldId id="277" r:id="rId11"/>
    <p:sldId id="278"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38499-117D-4E98-B85C-5F143DE8D1BA}" v="23" dt="2023-09-04T09:06:30.78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5"/>
    <p:restoredTop sz="96337"/>
  </p:normalViewPr>
  <p:slideViewPr>
    <p:cSldViewPr snapToGrid="0">
      <p:cViewPr varScale="1">
        <p:scale>
          <a:sx n="70" d="100"/>
          <a:sy n="70" d="100"/>
        </p:scale>
        <p:origin x="74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56" d="100"/>
          <a:sy n="156" d="100"/>
        </p:scale>
        <p:origin x="62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Hohermuth-Weber" userId="ee4cdc31-d9fa-4b61-bdf4-b7f0716af33b" providerId="ADAL" clId="{86638499-117D-4E98-B85C-5F143DE8D1BA}"/>
    <pc:docChg chg="undo custSel addSld delSld modSld sldOrd">
      <pc:chgData name="Chantal Hohermuth-Weber" userId="ee4cdc31-d9fa-4b61-bdf4-b7f0716af33b" providerId="ADAL" clId="{86638499-117D-4E98-B85C-5F143DE8D1BA}" dt="2023-09-04T09:06:49.552" v="826" actId="20577"/>
      <pc:docMkLst>
        <pc:docMk/>
      </pc:docMkLst>
      <pc:sldChg chg="modSp mod">
        <pc:chgData name="Chantal Hohermuth-Weber" userId="ee4cdc31-d9fa-4b61-bdf4-b7f0716af33b" providerId="ADAL" clId="{86638499-117D-4E98-B85C-5F143DE8D1BA}" dt="2023-09-04T08:39:09.233" v="156" actId="20577"/>
        <pc:sldMkLst>
          <pc:docMk/>
          <pc:sldMk cId="3313708134" sldId="256"/>
        </pc:sldMkLst>
        <pc:spChg chg="mod">
          <ac:chgData name="Chantal Hohermuth-Weber" userId="ee4cdc31-d9fa-4b61-bdf4-b7f0716af33b" providerId="ADAL" clId="{86638499-117D-4E98-B85C-5F143DE8D1BA}" dt="2023-09-04T08:39:09.233" v="156" actId="20577"/>
          <ac:spMkLst>
            <pc:docMk/>
            <pc:sldMk cId="3313708134" sldId="256"/>
            <ac:spMk id="6" creationId="{85C68E5A-2DAA-02C8-D7FF-2F6FDE51939F}"/>
          </ac:spMkLst>
        </pc:spChg>
        <pc:spChg chg="mod">
          <ac:chgData name="Chantal Hohermuth-Weber" userId="ee4cdc31-d9fa-4b61-bdf4-b7f0716af33b" providerId="ADAL" clId="{86638499-117D-4E98-B85C-5F143DE8D1BA}" dt="2023-09-04T08:26:50.190" v="32" actId="6549"/>
          <ac:spMkLst>
            <pc:docMk/>
            <pc:sldMk cId="3313708134" sldId="256"/>
            <ac:spMk id="7" creationId="{8F5A4B52-5867-484E-B5D8-DA9BEEEB74B0}"/>
          </ac:spMkLst>
        </pc:spChg>
      </pc:sldChg>
      <pc:sldChg chg="delSp modSp mod">
        <pc:chgData name="Chantal Hohermuth-Weber" userId="ee4cdc31-d9fa-4b61-bdf4-b7f0716af33b" providerId="ADAL" clId="{86638499-117D-4E98-B85C-5F143DE8D1BA}" dt="2023-09-04T08:39:32.402" v="157" actId="207"/>
        <pc:sldMkLst>
          <pc:docMk/>
          <pc:sldMk cId="144958227" sldId="259"/>
        </pc:sldMkLst>
        <pc:spChg chg="mod">
          <ac:chgData name="Chantal Hohermuth-Weber" userId="ee4cdc31-d9fa-4b61-bdf4-b7f0716af33b" providerId="ADAL" clId="{86638499-117D-4E98-B85C-5F143DE8D1BA}" dt="2023-09-04T08:28:48.139" v="35"/>
          <ac:spMkLst>
            <pc:docMk/>
            <pc:sldMk cId="144958227" sldId="259"/>
            <ac:spMk id="2" creationId="{046CA509-21C2-1713-66A7-043B382A61E2}"/>
          </ac:spMkLst>
        </pc:spChg>
        <pc:spChg chg="mod">
          <ac:chgData name="Chantal Hohermuth-Weber" userId="ee4cdc31-d9fa-4b61-bdf4-b7f0716af33b" providerId="ADAL" clId="{86638499-117D-4E98-B85C-5F143DE8D1BA}" dt="2023-09-04T08:39:32.402" v="157" actId="207"/>
          <ac:spMkLst>
            <pc:docMk/>
            <pc:sldMk cId="144958227" sldId="259"/>
            <ac:spMk id="3" creationId="{E0AFC364-A261-7B77-16AC-C2A2D5091384}"/>
          </ac:spMkLst>
        </pc:spChg>
        <pc:spChg chg="del mod">
          <ac:chgData name="Chantal Hohermuth-Weber" userId="ee4cdc31-d9fa-4b61-bdf4-b7f0716af33b" providerId="ADAL" clId="{86638499-117D-4E98-B85C-5F143DE8D1BA}" dt="2023-09-04T08:29:57.349" v="43" actId="478"/>
          <ac:spMkLst>
            <pc:docMk/>
            <pc:sldMk cId="144958227" sldId="259"/>
            <ac:spMk id="5" creationId="{B67A6E2A-780C-0073-E527-6F1057CBEA40}"/>
          </ac:spMkLst>
        </pc:spChg>
      </pc:sldChg>
      <pc:sldChg chg="modSp del mod">
        <pc:chgData name="Chantal Hohermuth-Weber" userId="ee4cdc31-d9fa-4b61-bdf4-b7f0716af33b" providerId="ADAL" clId="{86638499-117D-4E98-B85C-5F143DE8D1BA}" dt="2023-09-04T09:00:53.637" v="309" actId="2696"/>
        <pc:sldMkLst>
          <pc:docMk/>
          <pc:sldMk cId="698472294" sldId="260"/>
        </pc:sldMkLst>
        <pc:spChg chg="mod">
          <ac:chgData name="Chantal Hohermuth-Weber" userId="ee4cdc31-d9fa-4b61-bdf4-b7f0716af33b" providerId="ADAL" clId="{86638499-117D-4E98-B85C-5F143DE8D1BA}" dt="2023-09-04T08:46:08.767" v="215"/>
          <ac:spMkLst>
            <pc:docMk/>
            <pc:sldMk cId="698472294" sldId="260"/>
            <ac:spMk id="4" creationId="{08B81278-FB71-CEA2-4878-CF1567713BDC}"/>
          </ac:spMkLst>
        </pc:spChg>
      </pc:sldChg>
      <pc:sldChg chg="del">
        <pc:chgData name="Chantal Hohermuth-Weber" userId="ee4cdc31-d9fa-4b61-bdf4-b7f0716af33b" providerId="ADAL" clId="{86638499-117D-4E98-B85C-5F143DE8D1BA}" dt="2023-09-04T09:00:55.667" v="310" actId="2696"/>
        <pc:sldMkLst>
          <pc:docMk/>
          <pc:sldMk cId="874545481" sldId="261"/>
        </pc:sldMkLst>
      </pc:sldChg>
      <pc:sldChg chg="del">
        <pc:chgData name="Chantal Hohermuth-Weber" userId="ee4cdc31-d9fa-4b61-bdf4-b7f0716af33b" providerId="ADAL" clId="{86638499-117D-4E98-B85C-5F143DE8D1BA}" dt="2023-09-04T09:00:58.429" v="311" actId="2696"/>
        <pc:sldMkLst>
          <pc:docMk/>
          <pc:sldMk cId="4143436456" sldId="262"/>
        </pc:sldMkLst>
      </pc:sldChg>
      <pc:sldChg chg="del">
        <pc:chgData name="Chantal Hohermuth-Weber" userId="ee4cdc31-d9fa-4b61-bdf4-b7f0716af33b" providerId="ADAL" clId="{86638499-117D-4E98-B85C-5F143DE8D1BA}" dt="2023-09-04T09:01:05.341" v="312" actId="2696"/>
        <pc:sldMkLst>
          <pc:docMk/>
          <pc:sldMk cId="2327676295" sldId="263"/>
        </pc:sldMkLst>
      </pc:sldChg>
      <pc:sldChg chg="del">
        <pc:chgData name="Chantal Hohermuth-Weber" userId="ee4cdc31-d9fa-4b61-bdf4-b7f0716af33b" providerId="ADAL" clId="{86638499-117D-4E98-B85C-5F143DE8D1BA}" dt="2023-09-04T09:01:07.494" v="313" actId="2696"/>
        <pc:sldMkLst>
          <pc:docMk/>
          <pc:sldMk cId="4030418942" sldId="264"/>
        </pc:sldMkLst>
      </pc:sldChg>
      <pc:sldChg chg="del">
        <pc:chgData name="Chantal Hohermuth-Weber" userId="ee4cdc31-d9fa-4b61-bdf4-b7f0716af33b" providerId="ADAL" clId="{86638499-117D-4E98-B85C-5F143DE8D1BA}" dt="2023-09-04T09:01:09.903" v="314" actId="2696"/>
        <pc:sldMkLst>
          <pc:docMk/>
          <pc:sldMk cId="85261297" sldId="265"/>
        </pc:sldMkLst>
      </pc:sldChg>
      <pc:sldChg chg="del">
        <pc:chgData name="Chantal Hohermuth-Weber" userId="ee4cdc31-d9fa-4b61-bdf4-b7f0716af33b" providerId="ADAL" clId="{86638499-117D-4E98-B85C-5F143DE8D1BA}" dt="2023-09-04T09:01:12.062" v="315" actId="2696"/>
        <pc:sldMkLst>
          <pc:docMk/>
          <pc:sldMk cId="867754728" sldId="266"/>
        </pc:sldMkLst>
      </pc:sldChg>
      <pc:sldChg chg="del">
        <pc:chgData name="Chantal Hohermuth-Weber" userId="ee4cdc31-d9fa-4b61-bdf4-b7f0716af33b" providerId="ADAL" clId="{86638499-117D-4E98-B85C-5F143DE8D1BA}" dt="2023-09-04T09:01:14.489" v="316" actId="2696"/>
        <pc:sldMkLst>
          <pc:docMk/>
          <pc:sldMk cId="1700300481" sldId="267"/>
        </pc:sldMkLst>
      </pc:sldChg>
      <pc:sldChg chg="del">
        <pc:chgData name="Chantal Hohermuth-Weber" userId="ee4cdc31-d9fa-4b61-bdf4-b7f0716af33b" providerId="ADAL" clId="{86638499-117D-4E98-B85C-5F143DE8D1BA}" dt="2023-09-04T08:26:33.187" v="0" actId="2696"/>
        <pc:sldMkLst>
          <pc:docMk/>
          <pc:sldMk cId="2371298339" sldId="269"/>
        </pc:sldMkLst>
      </pc:sldChg>
      <pc:sldChg chg="del">
        <pc:chgData name="Chantal Hohermuth-Weber" userId="ee4cdc31-d9fa-4b61-bdf4-b7f0716af33b" providerId="ADAL" clId="{86638499-117D-4E98-B85C-5F143DE8D1BA}" dt="2023-09-04T09:01:16.739" v="317" actId="2696"/>
        <pc:sldMkLst>
          <pc:docMk/>
          <pc:sldMk cId="1495910642" sldId="270"/>
        </pc:sldMkLst>
      </pc:sldChg>
      <pc:sldChg chg="addSp delSp modSp add mod">
        <pc:chgData name="Chantal Hohermuth-Weber" userId="ee4cdc31-d9fa-4b61-bdf4-b7f0716af33b" providerId="ADAL" clId="{86638499-117D-4E98-B85C-5F143DE8D1BA}" dt="2023-09-04T08:50:07.410" v="256" actId="478"/>
        <pc:sldMkLst>
          <pc:docMk/>
          <pc:sldMk cId="168693981" sldId="271"/>
        </pc:sldMkLst>
        <pc:spChg chg="mod">
          <ac:chgData name="Chantal Hohermuth-Weber" userId="ee4cdc31-d9fa-4b61-bdf4-b7f0716af33b" providerId="ADAL" clId="{86638499-117D-4E98-B85C-5F143DE8D1BA}" dt="2023-09-04T08:29:32.476" v="40" actId="27636"/>
          <ac:spMkLst>
            <pc:docMk/>
            <pc:sldMk cId="168693981" sldId="271"/>
            <ac:spMk id="3" creationId="{E0AFC364-A261-7B77-16AC-C2A2D5091384}"/>
          </ac:spMkLst>
        </pc:spChg>
        <pc:spChg chg="add del mod">
          <ac:chgData name="Chantal Hohermuth-Weber" userId="ee4cdc31-d9fa-4b61-bdf4-b7f0716af33b" providerId="ADAL" clId="{86638499-117D-4E98-B85C-5F143DE8D1BA}" dt="2023-09-04T08:50:07.410" v="256" actId="478"/>
          <ac:spMkLst>
            <pc:docMk/>
            <pc:sldMk cId="168693981" sldId="271"/>
            <ac:spMk id="5" creationId="{B67A6E2A-780C-0073-E527-6F1057CBEA40}"/>
          </ac:spMkLst>
        </pc:spChg>
      </pc:sldChg>
      <pc:sldChg chg="addSp delSp modSp add mod ord">
        <pc:chgData name="Chantal Hohermuth-Weber" userId="ee4cdc31-d9fa-4b61-bdf4-b7f0716af33b" providerId="ADAL" clId="{86638499-117D-4E98-B85C-5F143DE8D1BA}" dt="2023-09-04T08:52:19.194" v="295" actId="767"/>
        <pc:sldMkLst>
          <pc:docMk/>
          <pc:sldMk cId="1785797772" sldId="272"/>
        </pc:sldMkLst>
        <pc:spChg chg="mod">
          <ac:chgData name="Chantal Hohermuth-Weber" userId="ee4cdc31-d9fa-4b61-bdf4-b7f0716af33b" providerId="ADAL" clId="{86638499-117D-4E98-B85C-5F143DE8D1BA}" dt="2023-09-04T08:42:48.634" v="207"/>
          <ac:spMkLst>
            <pc:docMk/>
            <pc:sldMk cId="1785797772" sldId="272"/>
            <ac:spMk id="2" creationId="{046CA509-21C2-1713-66A7-043B382A61E2}"/>
          </ac:spMkLst>
        </pc:spChg>
        <pc:spChg chg="mod">
          <ac:chgData name="Chantal Hohermuth-Weber" userId="ee4cdc31-d9fa-4b61-bdf4-b7f0716af33b" providerId="ADAL" clId="{86638499-117D-4E98-B85C-5F143DE8D1BA}" dt="2023-09-04T08:50:42.402" v="272" actId="113"/>
          <ac:spMkLst>
            <pc:docMk/>
            <pc:sldMk cId="1785797772" sldId="272"/>
            <ac:spMk id="3" creationId="{E0AFC364-A261-7B77-16AC-C2A2D5091384}"/>
          </ac:spMkLst>
        </pc:spChg>
        <pc:spChg chg="add mod">
          <ac:chgData name="Chantal Hohermuth-Weber" userId="ee4cdc31-d9fa-4b61-bdf4-b7f0716af33b" providerId="ADAL" clId="{86638499-117D-4E98-B85C-5F143DE8D1BA}" dt="2023-09-04T08:42:28.316" v="205" actId="255"/>
          <ac:spMkLst>
            <pc:docMk/>
            <pc:sldMk cId="1785797772" sldId="272"/>
            <ac:spMk id="4" creationId="{ADFA6F46-8C6C-BF49-CAFD-B2705485E038}"/>
          </ac:spMkLst>
        </pc:spChg>
        <pc:spChg chg="del">
          <ac:chgData name="Chantal Hohermuth-Weber" userId="ee4cdc31-d9fa-4b61-bdf4-b7f0716af33b" providerId="ADAL" clId="{86638499-117D-4E98-B85C-5F143DE8D1BA}" dt="2023-09-04T08:42:56.602" v="208" actId="478"/>
          <ac:spMkLst>
            <pc:docMk/>
            <pc:sldMk cId="1785797772" sldId="272"/>
            <ac:spMk id="5" creationId="{B67A6E2A-780C-0073-E527-6F1057CBEA40}"/>
          </ac:spMkLst>
        </pc:spChg>
        <pc:spChg chg="add mod">
          <ac:chgData name="Chantal Hohermuth-Weber" userId="ee4cdc31-d9fa-4b61-bdf4-b7f0716af33b" providerId="ADAL" clId="{86638499-117D-4E98-B85C-5F143DE8D1BA}" dt="2023-09-04T08:41:31.725" v="179" actId="1076"/>
          <ac:spMkLst>
            <pc:docMk/>
            <pc:sldMk cId="1785797772" sldId="272"/>
            <ac:spMk id="7" creationId="{0410B57A-1685-0251-5025-4185067D2054}"/>
          </ac:spMkLst>
        </pc:spChg>
        <pc:spChg chg="add del mod">
          <ac:chgData name="Chantal Hohermuth-Weber" userId="ee4cdc31-d9fa-4b61-bdf4-b7f0716af33b" providerId="ADAL" clId="{86638499-117D-4E98-B85C-5F143DE8D1BA}" dt="2023-09-04T08:52:19.194" v="295" actId="767"/>
          <ac:spMkLst>
            <pc:docMk/>
            <pc:sldMk cId="1785797772" sldId="272"/>
            <ac:spMk id="8" creationId="{1500BD6A-2302-F147-F019-8EA063F403C6}"/>
          </ac:spMkLst>
        </pc:spChg>
        <pc:picChg chg="add mod">
          <ac:chgData name="Chantal Hohermuth-Weber" userId="ee4cdc31-d9fa-4b61-bdf4-b7f0716af33b" providerId="ADAL" clId="{86638499-117D-4E98-B85C-5F143DE8D1BA}" dt="2023-09-04T08:42:34.229" v="206" actId="14100"/>
          <ac:picMkLst>
            <pc:docMk/>
            <pc:sldMk cId="1785797772" sldId="272"/>
            <ac:picMk id="3073" creationId="{3DB29478-8C2D-5696-7C91-73C99B205DDA}"/>
          </ac:picMkLst>
        </pc:picChg>
      </pc:sldChg>
      <pc:sldChg chg="addSp delSp modSp add del mod">
        <pc:chgData name="Chantal Hohermuth-Weber" userId="ee4cdc31-d9fa-4b61-bdf4-b7f0716af33b" providerId="ADAL" clId="{86638499-117D-4E98-B85C-5F143DE8D1BA}" dt="2023-09-04T08:32:28.355" v="59" actId="2696"/>
        <pc:sldMkLst>
          <pc:docMk/>
          <pc:sldMk cId="517338964" sldId="273"/>
        </pc:sldMkLst>
        <pc:spChg chg="add del mod">
          <ac:chgData name="Chantal Hohermuth-Weber" userId="ee4cdc31-d9fa-4b61-bdf4-b7f0716af33b" providerId="ADAL" clId="{86638499-117D-4E98-B85C-5F143DE8D1BA}" dt="2023-09-04T08:32:24.321" v="58"/>
          <ac:spMkLst>
            <pc:docMk/>
            <pc:sldMk cId="517338964" sldId="273"/>
            <ac:spMk id="3" creationId="{E0AFC364-A261-7B77-16AC-C2A2D5091384}"/>
          </ac:spMkLst>
        </pc:spChg>
        <pc:spChg chg="add del mod">
          <ac:chgData name="Chantal Hohermuth-Weber" userId="ee4cdc31-d9fa-4b61-bdf4-b7f0716af33b" providerId="ADAL" clId="{86638499-117D-4E98-B85C-5F143DE8D1BA}" dt="2023-09-04T08:31:37.993" v="47"/>
          <ac:spMkLst>
            <pc:docMk/>
            <pc:sldMk cId="517338964" sldId="273"/>
            <ac:spMk id="7" creationId="{7ED8005C-2382-9483-1895-07E2ACE85CA4}"/>
          </ac:spMkLst>
        </pc:spChg>
        <pc:spChg chg="add del">
          <ac:chgData name="Chantal Hohermuth-Weber" userId="ee4cdc31-d9fa-4b61-bdf4-b7f0716af33b" providerId="ADAL" clId="{86638499-117D-4E98-B85C-5F143DE8D1BA}" dt="2023-09-04T08:31:45.179" v="50"/>
          <ac:spMkLst>
            <pc:docMk/>
            <pc:sldMk cId="517338964" sldId="273"/>
            <ac:spMk id="9" creationId="{15DEBAD5-B738-ADD2-1291-0BCB5F8638C2}"/>
          </ac:spMkLst>
        </pc:spChg>
        <pc:spChg chg="add del">
          <ac:chgData name="Chantal Hohermuth-Weber" userId="ee4cdc31-d9fa-4b61-bdf4-b7f0716af33b" providerId="ADAL" clId="{86638499-117D-4E98-B85C-5F143DE8D1BA}" dt="2023-09-04T08:32:07.705" v="56"/>
          <ac:spMkLst>
            <pc:docMk/>
            <pc:sldMk cId="517338964" sldId="273"/>
            <ac:spMk id="11" creationId="{32A8BD10-516B-058A-8322-F4F7395D7B9E}"/>
          </ac:spMkLst>
        </pc:spChg>
        <pc:spChg chg="add del mod">
          <ac:chgData name="Chantal Hohermuth-Weber" userId="ee4cdc31-d9fa-4b61-bdf4-b7f0716af33b" providerId="ADAL" clId="{86638499-117D-4E98-B85C-5F143DE8D1BA}" dt="2023-09-04T08:32:07.087" v="55"/>
          <ac:spMkLst>
            <pc:docMk/>
            <pc:sldMk cId="517338964" sldId="273"/>
            <ac:spMk id="13" creationId="{2A864865-116A-EA0E-B105-0B32BD33632B}"/>
          </ac:spMkLst>
        </pc:spChg>
        <pc:spChg chg="add del">
          <ac:chgData name="Chantal Hohermuth-Weber" userId="ee4cdc31-d9fa-4b61-bdf4-b7f0716af33b" providerId="ADAL" clId="{86638499-117D-4E98-B85C-5F143DE8D1BA}" dt="2023-09-04T08:32:24.321" v="58"/>
          <ac:spMkLst>
            <pc:docMk/>
            <pc:sldMk cId="517338964" sldId="273"/>
            <ac:spMk id="16" creationId="{B6271FE6-ACA1-9AC8-B83C-A807AEFEFD60}"/>
          </ac:spMkLst>
        </pc:spChg>
        <pc:graphicFrameChg chg="add del mod">
          <ac:chgData name="Chantal Hohermuth-Weber" userId="ee4cdc31-d9fa-4b61-bdf4-b7f0716af33b" providerId="ADAL" clId="{86638499-117D-4E98-B85C-5F143DE8D1BA}" dt="2023-09-04T08:31:37.993" v="47"/>
          <ac:graphicFrameMkLst>
            <pc:docMk/>
            <pc:sldMk cId="517338964" sldId="273"/>
            <ac:graphicFrameMk id="4" creationId="{90B00A60-3AE1-BB19-75FA-37C04E216FCD}"/>
          </ac:graphicFrameMkLst>
        </pc:graphicFrameChg>
        <pc:graphicFrameChg chg="add del mod">
          <ac:chgData name="Chantal Hohermuth-Weber" userId="ee4cdc31-d9fa-4b61-bdf4-b7f0716af33b" providerId="ADAL" clId="{86638499-117D-4E98-B85C-5F143DE8D1BA}" dt="2023-09-04T08:31:45.179" v="50"/>
          <ac:graphicFrameMkLst>
            <pc:docMk/>
            <pc:sldMk cId="517338964" sldId="273"/>
            <ac:graphicFrameMk id="8" creationId="{38C97268-ED66-D035-11F6-678F5891B3B4}"/>
          </ac:graphicFrameMkLst>
        </pc:graphicFrameChg>
        <pc:graphicFrameChg chg="add del mod">
          <ac:chgData name="Chantal Hohermuth-Weber" userId="ee4cdc31-d9fa-4b61-bdf4-b7f0716af33b" providerId="ADAL" clId="{86638499-117D-4E98-B85C-5F143DE8D1BA}" dt="2023-09-04T08:32:07.705" v="56"/>
          <ac:graphicFrameMkLst>
            <pc:docMk/>
            <pc:sldMk cId="517338964" sldId="273"/>
            <ac:graphicFrameMk id="10" creationId="{A758E86F-1A3D-7DBF-499A-A875CA1298FA}"/>
          </ac:graphicFrameMkLst>
        </pc:graphicFrameChg>
        <pc:graphicFrameChg chg="add del mod">
          <ac:chgData name="Chantal Hohermuth-Weber" userId="ee4cdc31-d9fa-4b61-bdf4-b7f0716af33b" providerId="ADAL" clId="{86638499-117D-4E98-B85C-5F143DE8D1BA}" dt="2023-09-04T08:32:07.087" v="55"/>
          <ac:graphicFrameMkLst>
            <pc:docMk/>
            <pc:sldMk cId="517338964" sldId="273"/>
            <ac:graphicFrameMk id="12" creationId="{4DE596AA-15B0-C368-9603-440946861DD9}"/>
          </ac:graphicFrameMkLst>
        </pc:graphicFrameChg>
        <pc:graphicFrameChg chg="add del mod">
          <ac:chgData name="Chantal Hohermuth-Weber" userId="ee4cdc31-d9fa-4b61-bdf4-b7f0716af33b" providerId="ADAL" clId="{86638499-117D-4E98-B85C-5F143DE8D1BA}" dt="2023-09-04T08:32:24.321" v="58"/>
          <ac:graphicFrameMkLst>
            <pc:docMk/>
            <pc:sldMk cId="517338964" sldId="273"/>
            <ac:graphicFrameMk id="15" creationId="{95B9731F-0860-8E5D-EE23-BD63BE2D73D7}"/>
          </ac:graphicFrameMkLst>
        </pc:graphicFrameChg>
        <pc:picChg chg="add del">
          <ac:chgData name="Chantal Hohermuth-Weber" userId="ee4cdc31-d9fa-4b61-bdf4-b7f0716af33b" providerId="ADAL" clId="{86638499-117D-4E98-B85C-5F143DE8D1BA}" dt="2023-09-04T08:32:06.371" v="54"/>
          <ac:picMkLst>
            <pc:docMk/>
            <pc:sldMk cId="517338964" sldId="273"/>
            <ac:picMk id="14" creationId="{988611AA-F6D1-559B-CF1D-C953BDD8C8B9}"/>
          </ac:picMkLst>
        </pc:picChg>
      </pc:sldChg>
      <pc:sldChg chg="delSp modSp add mod">
        <pc:chgData name="Chantal Hohermuth-Weber" userId="ee4cdc31-d9fa-4b61-bdf4-b7f0716af33b" providerId="ADAL" clId="{86638499-117D-4E98-B85C-5F143DE8D1BA}" dt="2023-09-04T08:50:30.520" v="271" actId="207"/>
        <pc:sldMkLst>
          <pc:docMk/>
          <pc:sldMk cId="970766149" sldId="273"/>
        </pc:sldMkLst>
        <pc:spChg chg="mod">
          <ac:chgData name="Chantal Hohermuth-Weber" userId="ee4cdc31-d9fa-4b61-bdf4-b7f0716af33b" providerId="ADAL" clId="{86638499-117D-4E98-B85C-5F143DE8D1BA}" dt="2023-09-04T08:37:48.002" v="151" actId="255"/>
          <ac:spMkLst>
            <pc:docMk/>
            <pc:sldMk cId="970766149" sldId="273"/>
            <ac:spMk id="2" creationId="{046CA509-21C2-1713-66A7-043B382A61E2}"/>
          </ac:spMkLst>
        </pc:spChg>
        <pc:spChg chg="mod">
          <ac:chgData name="Chantal Hohermuth-Weber" userId="ee4cdc31-d9fa-4b61-bdf4-b7f0716af33b" providerId="ADAL" clId="{86638499-117D-4E98-B85C-5F143DE8D1BA}" dt="2023-09-04T08:50:30.520" v="271" actId="207"/>
          <ac:spMkLst>
            <pc:docMk/>
            <pc:sldMk cId="970766149" sldId="273"/>
            <ac:spMk id="3" creationId="{E0AFC364-A261-7B77-16AC-C2A2D5091384}"/>
          </ac:spMkLst>
        </pc:spChg>
        <pc:spChg chg="del">
          <ac:chgData name="Chantal Hohermuth-Weber" userId="ee4cdc31-d9fa-4b61-bdf4-b7f0716af33b" providerId="ADAL" clId="{86638499-117D-4E98-B85C-5F143DE8D1BA}" dt="2023-09-04T08:38:36.774" v="155" actId="478"/>
          <ac:spMkLst>
            <pc:docMk/>
            <pc:sldMk cId="970766149" sldId="273"/>
            <ac:spMk id="5" creationId="{B67A6E2A-780C-0073-E527-6F1057CBEA40}"/>
          </ac:spMkLst>
        </pc:spChg>
        <pc:spChg chg="mod">
          <ac:chgData name="Chantal Hohermuth-Weber" userId="ee4cdc31-d9fa-4b61-bdf4-b7f0716af33b" providerId="ADAL" clId="{86638499-117D-4E98-B85C-5F143DE8D1BA}" dt="2023-09-04T08:50:01.878" v="254" actId="6549"/>
          <ac:spMkLst>
            <pc:docMk/>
            <pc:sldMk cId="970766149" sldId="273"/>
            <ac:spMk id="6" creationId="{2517E491-85A2-B9CC-0DB4-F48FDC115C5E}"/>
          </ac:spMkLst>
        </pc:spChg>
      </pc:sldChg>
      <pc:sldChg chg="addSp delSp modSp add mod">
        <pc:chgData name="Chantal Hohermuth-Weber" userId="ee4cdc31-d9fa-4b61-bdf4-b7f0716af33b" providerId="ADAL" clId="{86638499-117D-4E98-B85C-5F143DE8D1BA}" dt="2023-09-04T08:41:20.529" v="176"/>
        <pc:sldMkLst>
          <pc:docMk/>
          <pc:sldMk cId="306892677" sldId="274"/>
        </pc:sldMkLst>
        <pc:spChg chg="mod">
          <ac:chgData name="Chantal Hohermuth-Weber" userId="ee4cdc31-d9fa-4b61-bdf4-b7f0716af33b" providerId="ADAL" clId="{86638499-117D-4E98-B85C-5F143DE8D1BA}" dt="2023-09-04T08:41:08" v="174" actId="20577"/>
          <ac:spMkLst>
            <pc:docMk/>
            <pc:sldMk cId="306892677" sldId="274"/>
            <ac:spMk id="3" creationId="{E0AFC364-A261-7B77-16AC-C2A2D5091384}"/>
          </ac:spMkLst>
        </pc:spChg>
        <pc:spChg chg="add del">
          <ac:chgData name="Chantal Hohermuth-Weber" userId="ee4cdc31-d9fa-4b61-bdf4-b7f0716af33b" providerId="ADAL" clId="{86638499-117D-4E98-B85C-5F143DE8D1BA}" dt="2023-09-04T08:41:20.529" v="176"/>
          <ac:spMkLst>
            <pc:docMk/>
            <pc:sldMk cId="306892677" sldId="274"/>
            <ac:spMk id="4" creationId="{3708050F-C3E7-6455-E1A0-E82E41125D22}"/>
          </ac:spMkLst>
        </pc:spChg>
        <pc:spChg chg="add del">
          <ac:chgData name="Chantal Hohermuth-Weber" userId="ee4cdc31-d9fa-4b61-bdf4-b7f0716af33b" providerId="ADAL" clId="{86638499-117D-4E98-B85C-5F143DE8D1BA}" dt="2023-09-04T08:41:20.529" v="176"/>
          <ac:spMkLst>
            <pc:docMk/>
            <pc:sldMk cId="306892677" sldId="274"/>
            <ac:spMk id="5" creationId="{0B84DF25-C324-A022-953B-92CD267EFCA0}"/>
          </ac:spMkLst>
        </pc:spChg>
        <pc:picChg chg="add del">
          <ac:chgData name="Chantal Hohermuth-Weber" userId="ee4cdc31-d9fa-4b61-bdf4-b7f0716af33b" providerId="ADAL" clId="{86638499-117D-4E98-B85C-5F143DE8D1BA}" dt="2023-09-04T08:41:20.529" v="176"/>
          <ac:picMkLst>
            <pc:docMk/>
            <pc:sldMk cId="306892677" sldId="274"/>
            <ac:picMk id="2049" creationId="{4F94CF49-5042-18B4-05A2-39B3AFDD7CA0}"/>
          </ac:picMkLst>
        </pc:picChg>
      </pc:sldChg>
      <pc:sldChg chg="modSp add mod ord">
        <pc:chgData name="Chantal Hohermuth-Weber" userId="ee4cdc31-d9fa-4b61-bdf4-b7f0716af33b" providerId="ADAL" clId="{86638499-117D-4E98-B85C-5F143DE8D1BA}" dt="2023-09-04T08:50:57.393" v="282" actId="14100"/>
        <pc:sldMkLst>
          <pc:docMk/>
          <pc:sldMk cId="2377995443" sldId="275"/>
        </pc:sldMkLst>
        <pc:spChg chg="mod">
          <ac:chgData name="Chantal Hohermuth-Weber" userId="ee4cdc31-d9fa-4b61-bdf4-b7f0716af33b" providerId="ADAL" clId="{86638499-117D-4E98-B85C-5F143DE8D1BA}" dt="2023-09-04T08:50:57.393" v="282" actId="14100"/>
          <ac:spMkLst>
            <pc:docMk/>
            <pc:sldMk cId="2377995443" sldId="275"/>
            <ac:spMk id="3" creationId="{E0AFC364-A261-7B77-16AC-C2A2D5091384}"/>
          </ac:spMkLst>
        </pc:spChg>
      </pc:sldChg>
      <pc:sldChg chg="modSp add mod">
        <pc:chgData name="Chantal Hohermuth-Weber" userId="ee4cdc31-d9fa-4b61-bdf4-b7f0716af33b" providerId="ADAL" clId="{86638499-117D-4E98-B85C-5F143DE8D1BA}" dt="2023-09-04T08:59:45.317" v="299" actId="114"/>
        <pc:sldMkLst>
          <pc:docMk/>
          <pc:sldMk cId="1669087068" sldId="276"/>
        </pc:sldMkLst>
        <pc:spChg chg="mod">
          <ac:chgData name="Chantal Hohermuth-Weber" userId="ee4cdc31-d9fa-4b61-bdf4-b7f0716af33b" providerId="ADAL" clId="{86638499-117D-4E98-B85C-5F143DE8D1BA}" dt="2023-09-04T08:59:45.317" v="299" actId="114"/>
          <ac:spMkLst>
            <pc:docMk/>
            <pc:sldMk cId="1669087068" sldId="276"/>
            <ac:spMk id="3" creationId="{E0AFC364-A261-7B77-16AC-C2A2D5091384}"/>
          </ac:spMkLst>
        </pc:spChg>
      </pc:sldChg>
      <pc:sldChg chg="modSp add mod">
        <pc:chgData name="Chantal Hohermuth-Weber" userId="ee4cdc31-d9fa-4b61-bdf4-b7f0716af33b" providerId="ADAL" clId="{86638499-117D-4E98-B85C-5F143DE8D1BA}" dt="2023-09-04T09:00:42.459" v="308" actId="20577"/>
        <pc:sldMkLst>
          <pc:docMk/>
          <pc:sldMk cId="2826442983" sldId="277"/>
        </pc:sldMkLst>
        <pc:spChg chg="mod">
          <ac:chgData name="Chantal Hohermuth-Weber" userId="ee4cdc31-d9fa-4b61-bdf4-b7f0716af33b" providerId="ADAL" clId="{86638499-117D-4E98-B85C-5F143DE8D1BA}" dt="2023-09-04T09:00:25.617" v="306" actId="20577"/>
          <ac:spMkLst>
            <pc:docMk/>
            <pc:sldMk cId="2826442983" sldId="277"/>
            <ac:spMk id="2" creationId="{046CA509-21C2-1713-66A7-043B382A61E2}"/>
          </ac:spMkLst>
        </pc:spChg>
        <pc:spChg chg="mod">
          <ac:chgData name="Chantal Hohermuth-Weber" userId="ee4cdc31-d9fa-4b61-bdf4-b7f0716af33b" providerId="ADAL" clId="{86638499-117D-4E98-B85C-5F143DE8D1BA}" dt="2023-09-04T09:00:42.459" v="308" actId="20577"/>
          <ac:spMkLst>
            <pc:docMk/>
            <pc:sldMk cId="2826442983" sldId="277"/>
            <ac:spMk id="3" creationId="{E0AFC364-A261-7B77-16AC-C2A2D5091384}"/>
          </ac:spMkLst>
        </pc:spChg>
      </pc:sldChg>
      <pc:sldChg chg="modSp add mod">
        <pc:chgData name="Chantal Hohermuth-Weber" userId="ee4cdc31-d9fa-4b61-bdf4-b7f0716af33b" providerId="ADAL" clId="{86638499-117D-4E98-B85C-5F143DE8D1BA}" dt="2023-09-04T09:06:49.552" v="826" actId="20577"/>
        <pc:sldMkLst>
          <pc:docMk/>
          <pc:sldMk cId="2493397972" sldId="278"/>
        </pc:sldMkLst>
        <pc:spChg chg="mod">
          <ac:chgData name="Chantal Hohermuth-Weber" userId="ee4cdc31-d9fa-4b61-bdf4-b7f0716af33b" providerId="ADAL" clId="{86638499-117D-4E98-B85C-5F143DE8D1BA}" dt="2023-09-04T09:01:39.084" v="342" actId="20577"/>
          <ac:spMkLst>
            <pc:docMk/>
            <pc:sldMk cId="2493397972" sldId="278"/>
            <ac:spMk id="2" creationId="{046CA509-21C2-1713-66A7-043B382A61E2}"/>
          </ac:spMkLst>
        </pc:spChg>
        <pc:spChg chg="mod">
          <ac:chgData name="Chantal Hohermuth-Weber" userId="ee4cdc31-d9fa-4b61-bdf4-b7f0716af33b" providerId="ADAL" clId="{86638499-117D-4E98-B85C-5F143DE8D1BA}" dt="2023-09-04T09:06:49.552" v="826" actId="20577"/>
          <ac:spMkLst>
            <pc:docMk/>
            <pc:sldMk cId="2493397972" sldId="278"/>
            <ac:spMk id="3" creationId="{E0AFC364-A261-7B77-16AC-C2A2D50913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03DD4-D5ED-4E4A-8F98-86C13723999B}" type="datetimeFigureOut">
              <a:rPr lang="de-DE" smtClean="0"/>
              <a:t>12.09.2023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ADCC-A889-5649-8375-6409697666E9}" type="slidenum">
              <a:rPr lang="de-DE" smtClean="0"/>
              <a:t>‹Nr.›</a:t>
            </a:fld>
            <a:endParaRPr lang="de-DE"/>
          </a:p>
        </p:txBody>
      </p:sp>
    </p:spTree>
    <p:extLst>
      <p:ext uri="{BB962C8B-B14F-4D97-AF65-F5344CB8AC3E}">
        <p14:creationId xmlns:p14="http://schemas.microsoft.com/office/powerpoint/2010/main" val="164076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o Titelfolie">
    <p:spTree>
      <p:nvGrpSpPr>
        <p:cNvPr id="1" name=""/>
        <p:cNvGrpSpPr/>
        <p:nvPr/>
      </p:nvGrpSpPr>
      <p:grpSpPr>
        <a:xfrm>
          <a:off x="0" y="0"/>
          <a:ext cx="0" cy="0"/>
          <a:chOff x="0" y="0"/>
          <a:chExt cx="0" cy="0"/>
        </a:xfrm>
      </p:grpSpPr>
      <p:sp>
        <p:nvSpPr>
          <p:cNvPr id="9" name="Titelplatzhalter 1">
            <a:extLst>
              <a:ext uri="{FF2B5EF4-FFF2-40B4-BE49-F238E27FC236}">
                <a16:creationId xmlns:a16="http://schemas.microsoft.com/office/drawing/2014/main" id="{399FDA48-BFAE-82A4-BE5C-9AE8D784C32C}"/>
              </a:ext>
            </a:extLst>
          </p:cNvPr>
          <p:cNvSpPr txBox="1">
            <a:spLocks/>
          </p:cNvSpPr>
          <p:nvPr userDrawn="1"/>
        </p:nvSpPr>
        <p:spPr>
          <a:xfrm>
            <a:off x="1364850" y="540428"/>
            <a:ext cx="7922670" cy="90000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de-DE" i="1" dirty="0"/>
          </a:p>
        </p:txBody>
      </p:sp>
      <p:pic>
        <p:nvPicPr>
          <p:cNvPr id="2" name="Intro_Richtig.mp4" descr="Intro_Richtig.mp4">
            <a:hlinkClick r:id="" action="ppaction://media"/>
            <a:extLst>
              <a:ext uri="{FF2B5EF4-FFF2-40B4-BE49-F238E27FC236}">
                <a16:creationId xmlns:a16="http://schemas.microsoft.com/office/drawing/2014/main" id="{0C01EC86-C819-8D76-CC75-BB3DC4B9293A}"/>
              </a:ext>
            </a:extLst>
          </p:cNvPr>
          <p:cNvPicPr>
            <a:picLocks noChangeAspect="1"/>
          </p:cNvPicPr>
          <p:nvPr userDrawn="1">
            <a:videoFile r:link="rId1"/>
            <p:extLst>
              <p:ext uri="{DAA4B4D4-6D71-4841-9C94-3DE7FCFB9230}">
                <p14:media xmlns:p14="http://schemas.microsoft.com/office/powerpoint/2010/main" r:embed="rId2">
                  <p14:trim end="689.8506"/>
                </p14:media>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20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25273ED-DD7F-002C-FCBC-E4D152A60CE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C71B811-014A-60AB-5C9A-31042DAF09D5}"/>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10" name="Tabellenplatzhalter 8">
            <a:extLst>
              <a:ext uri="{FF2B5EF4-FFF2-40B4-BE49-F238E27FC236}">
                <a16:creationId xmlns:a16="http://schemas.microsoft.com/office/drawing/2014/main" id="{CFDC17C2-41C5-3361-D577-910705A4D784}"/>
              </a:ext>
            </a:extLst>
          </p:cNvPr>
          <p:cNvSpPr>
            <a:spLocks noGrp="1"/>
          </p:cNvSpPr>
          <p:nvPr>
            <p:ph type="tbl" sz="quarter" idx="14"/>
          </p:nvPr>
        </p:nvSpPr>
        <p:spPr>
          <a:xfrm>
            <a:off x="2046214" y="2232026"/>
            <a:ext cx="7019999" cy="3599975"/>
          </a:xfrm>
          <a:prstGeom prst="rect">
            <a:avLst/>
          </a:prstGeom>
        </p:spPr>
        <p:txBody>
          <a:bodyPr/>
          <a:lstStyle/>
          <a:p>
            <a:endParaRPr lang="de-DE"/>
          </a:p>
        </p:txBody>
      </p:sp>
      <p:sp>
        <p:nvSpPr>
          <p:cNvPr id="2" name="Titelplatzhalter 1">
            <a:extLst>
              <a:ext uri="{FF2B5EF4-FFF2-40B4-BE49-F238E27FC236}">
                <a16:creationId xmlns:a16="http://schemas.microsoft.com/office/drawing/2014/main" id="{1D7CE645-30EA-B16E-F55F-A68C01C0B47A}"/>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53871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Tabell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25273ED-DD7F-002C-FCBC-E4D152A60CE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C71B811-014A-60AB-5C9A-31042DAF09D5}"/>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10" name="Tabellenplatzhalter 8">
            <a:extLst>
              <a:ext uri="{FF2B5EF4-FFF2-40B4-BE49-F238E27FC236}">
                <a16:creationId xmlns:a16="http://schemas.microsoft.com/office/drawing/2014/main" id="{CFDC17C2-41C5-3361-D577-910705A4D784}"/>
              </a:ext>
            </a:extLst>
          </p:cNvPr>
          <p:cNvSpPr>
            <a:spLocks noGrp="1"/>
          </p:cNvSpPr>
          <p:nvPr>
            <p:ph type="tbl" sz="quarter" idx="14"/>
          </p:nvPr>
        </p:nvSpPr>
        <p:spPr>
          <a:xfrm>
            <a:off x="2046214" y="2775473"/>
            <a:ext cx="7019999" cy="3056528"/>
          </a:xfrm>
          <a:prstGeom prst="rect">
            <a:avLst/>
          </a:prstGeom>
        </p:spPr>
        <p:txBody>
          <a:bodyPr/>
          <a:lstStyle/>
          <a:p>
            <a:endParaRPr lang="de-DE"/>
          </a:p>
        </p:txBody>
      </p:sp>
      <p:sp>
        <p:nvSpPr>
          <p:cNvPr id="2" name="Titelplatzhalter 1">
            <a:extLst>
              <a:ext uri="{FF2B5EF4-FFF2-40B4-BE49-F238E27FC236}">
                <a16:creationId xmlns:a16="http://schemas.microsoft.com/office/drawing/2014/main" id="{85F2F9F3-5014-7E0C-5E4B-B2E784047BF9}"/>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
        <p:nvSpPr>
          <p:cNvPr id="5" name="Textplatzhalter 2">
            <a:extLst>
              <a:ext uri="{FF2B5EF4-FFF2-40B4-BE49-F238E27FC236}">
                <a16:creationId xmlns:a16="http://schemas.microsoft.com/office/drawing/2014/main" id="{B4DD2A15-2B90-5E7C-4F16-7C9E007D3D41}"/>
              </a:ext>
            </a:extLst>
          </p:cNvPr>
          <p:cNvSpPr>
            <a:spLocks noGrp="1"/>
          </p:cNvSpPr>
          <p:nvPr>
            <p:ph idx="1"/>
          </p:nvPr>
        </p:nvSpPr>
        <p:spPr>
          <a:xfrm>
            <a:off x="2052000" y="2232000"/>
            <a:ext cx="7020000" cy="364617"/>
          </a:xfrm>
          <a:prstGeom prst="rect">
            <a:avLst/>
          </a:prstGeom>
        </p:spPr>
        <p:txBody>
          <a:bodyPr vert="horz" lIns="0" tIns="0" rIns="0" bIns="0" rtlCol="0">
            <a:normAutofit/>
          </a:bodyPr>
          <a:lstStyle>
            <a:lvl1pPr marL="0" indent="0">
              <a:lnSpc>
                <a:spcPts val="2300"/>
              </a:lnSpc>
              <a:buFont typeface="Arial" panose="020B0604020202020204" pitchFamily="34" charset="0"/>
              <a:buNone/>
              <a:tabLst/>
              <a:defRPr sz="1700">
                <a:latin typeface="Verdana" panose="020B0604030504040204" pitchFamily="34" charset="0"/>
                <a:ea typeface="Verdana" panose="020B0604030504040204" pitchFamily="34" charset="0"/>
                <a:cs typeface="Verdana" panose="020B0604030504040204" pitchFamily="34" charset="0"/>
              </a:defRPr>
            </a:lvl1pPr>
            <a:lvl2pPr marL="533400" indent="-26670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2pPr>
            <a:lvl3pPr marL="800100" indent="-26670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3pPr>
            <a:lvl4pPr marL="1066800" indent="-26670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4pPr>
            <a:lvl5pPr marL="1377950" indent="-31115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p:txBody>
      </p:sp>
    </p:spTree>
    <p:extLst>
      <p:ext uri="{BB962C8B-B14F-4D97-AF65-F5344CB8AC3E}">
        <p14:creationId xmlns:p14="http://schemas.microsoft.com/office/powerpoint/2010/main" val="99316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Kant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7638245-3A61-C132-3919-BECAB7B4DC2B}"/>
              </a:ext>
            </a:extLst>
          </p:cNvPr>
          <p:cNvPicPr>
            <a:picLocks noChangeAspect="1"/>
          </p:cNvPicPr>
          <p:nvPr userDrawn="1"/>
        </p:nvPicPr>
        <p:blipFill>
          <a:blip r:embed="rId2"/>
          <a:srcRect/>
          <a:stretch/>
        </p:blipFill>
        <p:spPr>
          <a:xfrm>
            <a:off x="1" y="403"/>
            <a:ext cx="12191997" cy="6857192"/>
          </a:xfrm>
          <a:prstGeom prst="rect">
            <a:avLst/>
          </a:prstGeom>
        </p:spPr>
      </p:pic>
      <p:sp>
        <p:nvSpPr>
          <p:cNvPr id="3" name="Untertitel 2">
            <a:extLst>
              <a:ext uri="{FF2B5EF4-FFF2-40B4-BE49-F238E27FC236}">
                <a16:creationId xmlns:a16="http://schemas.microsoft.com/office/drawing/2014/main" id="{1E3E1706-25F0-41D0-ACBA-A24445521327}"/>
              </a:ext>
            </a:extLst>
          </p:cNvPr>
          <p:cNvSpPr>
            <a:spLocks noGrp="1"/>
          </p:cNvSpPr>
          <p:nvPr>
            <p:ph type="subTitle" idx="1"/>
          </p:nvPr>
        </p:nvSpPr>
        <p:spPr>
          <a:xfrm>
            <a:off x="1364400" y="1578055"/>
            <a:ext cx="7804138" cy="900000"/>
          </a:xfrm>
        </p:spPr>
        <p:txBody>
          <a:bodyPr/>
          <a:lstStyle>
            <a:lvl1pPr marL="0" indent="0" algn="l">
              <a:lnSpc>
                <a:spcPts val="2400"/>
              </a:lnSpc>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9" name="Titelplatzhalter 1">
            <a:extLst>
              <a:ext uri="{FF2B5EF4-FFF2-40B4-BE49-F238E27FC236}">
                <a16:creationId xmlns:a16="http://schemas.microsoft.com/office/drawing/2014/main" id="{399FDA48-BFAE-82A4-BE5C-9AE8D784C32C}"/>
              </a:ext>
            </a:extLst>
          </p:cNvPr>
          <p:cNvSpPr txBox="1">
            <a:spLocks/>
          </p:cNvSpPr>
          <p:nvPr userDrawn="1"/>
        </p:nvSpPr>
        <p:spPr>
          <a:xfrm>
            <a:off x="1364850" y="540428"/>
            <a:ext cx="7922670" cy="90000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de-DE" i="1" dirty="0"/>
          </a:p>
        </p:txBody>
      </p:sp>
      <p:sp>
        <p:nvSpPr>
          <p:cNvPr id="12" name="Titel 11">
            <a:extLst>
              <a:ext uri="{FF2B5EF4-FFF2-40B4-BE49-F238E27FC236}">
                <a16:creationId xmlns:a16="http://schemas.microsoft.com/office/drawing/2014/main" id="{C9E691E8-E08B-DF40-065E-2722D2B135FD}"/>
              </a:ext>
            </a:extLst>
          </p:cNvPr>
          <p:cNvSpPr>
            <a:spLocks noGrp="1"/>
          </p:cNvSpPr>
          <p:nvPr>
            <p:ph type="title"/>
          </p:nvPr>
        </p:nvSpPr>
        <p:spPr>
          <a:xfrm>
            <a:off x="1364850" y="540428"/>
            <a:ext cx="7803688" cy="900000"/>
          </a:xfrm>
          <a:prstGeom prst="rect">
            <a:avLst/>
          </a:prstGeom>
        </p:spPr>
        <p:txBody>
          <a:bodyPr/>
          <a:lstStyle>
            <a:lvl1pPr>
              <a:defRPr i="1"/>
            </a:lvl1pPr>
          </a:lstStyle>
          <a:p>
            <a:r>
              <a:rPr lang="de-DE" dirty="0"/>
              <a:t>Mastertitelformat bearbeiten</a:t>
            </a:r>
          </a:p>
        </p:txBody>
      </p:sp>
    </p:spTree>
    <p:extLst>
      <p:ext uri="{BB962C8B-B14F-4D97-AF65-F5344CB8AC3E}">
        <p14:creationId xmlns:p14="http://schemas.microsoft.com/office/powerpoint/2010/main" val="293287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C9B8F192-E6BD-EF48-4EC8-129D7EA51F4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8012E9F-2D63-7915-BE0B-0311808AEF02}"/>
              </a:ext>
            </a:extLst>
          </p:cNvPr>
          <p:cNvSpPr>
            <a:spLocks noGrp="1"/>
          </p:cNvSpPr>
          <p:nvPr>
            <p:ph type="sldNum" sz="quarter" idx="12"/>
          </p:nvPr>
        </p:nvSpPr>
        <p:spPr>
          <a:xfrm>
            <a:off x="6905921" y="6246774"/>
            <a:ext cx="2160336" cy="180000"/>
          </a:xfrm>
          <a:prstGeom prst="rect">
            <a:avLst/>
          </a:prstGeom>
        </p:spPr>
        <p:txBody>
          <a:bodyPr bIns="0"/>
          <a:lstStyle>
            <a:lvl1pPr>
              <a:defRPr sz="1000"/>
            </a:lvl1pPr>
          </a:lstStyle>
          <a:p>
            <a:fld id="{7F68F495-AFCC-2146-B538-2312AA95BEE0}" type="slidenum">
              <a:rPr lang="de-DE" smtClean="0"/>
              <a:pPr/>
              <a:t>‹Nr.›</a:t>
            </a:fld>
            <a:endParaRPr lang="de-DE" dirty="0"/>
          </a:p>
        </p:txBody>
      </p:sp>
      <p:sp>
        <p:nvSpPr>
          <p:cNvPr id="17" name="Titelplatzhalter 1">
            <a:extLst>
              <a:ext uri="{FF2B5EF4-FFF2-40B4-BE49-F238E27FC236}">
                <a16:creationId xmlns:a16="http://schemas.microsoft.com/office/drawing/2014/main" id="{8C6C042A-706F-59EC-788A-6E61E30E18D8}"/>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
        <p:nvSpPr>
          <p:cNvPr id="9" name="Textplatzhalter 2">
            <a:extLst>
              <a:ext uri="{FF2B5EF4-FFF2-40B4-BE49-F238E27FC236}">
                <a16:creationId xmlns:a16="http://schemas.microsoft.com/office/drawing/2014/main" id="{5344C709-950A-3897-755E-6DFEF3FB6D64}"/>
              </a:ext>
            </a:extLst>
          </p:cNvPr>
          <p:cNvSpPr>
            <a:spLocks noGrp="1"/>
          </p:cNvSpPr>
          <p:nvPr>
            <p:ph idx="1"/>
          </p:nvPr>
        </p:nvSpPr>
        <p:spPr>
          <a:xfrm>
            <a:off x="2052000" y="2232000"/>
            <a:ext cx="7020000" cy="3600000"/>
          </a:xfrm>
          <a:prstGeom prst="rect">
            <a:avLst/>
          </a:prstGeom>
        </p:spPr>
        <p:txBody>
          <a:bodyPr vert="horz" lIns="0" tIns="0" rIns="0" bIns="0" rtlCol="0">
            <a:normAutofit/>
          </a:bodyPr>
          <a:lstStyle>
            <a:lvl1pPr marL="0" indent="0">
              <a:lnSpc>
                <a:spcPts val="2300"/>
              </a:lnSpc>
              <a:buFont typeface="Arial" panose="020B0604020202020204" pitchFamily="34" charset="0"/>
              <a:buNone/>
              <a:tabLst/>
              <a:defRPr sz="1700">
                <a:latin typeface="Verdana" panose="020B0604030504040204" pitchFamily="34" charset="0"/>
                <a:ea typeface="Verdana" panose="020B0604030504040204" pitchFamily="34" charset="0"/>
                <a:cs typeface="Verdana" panose="020B0604030504040204" pitchFamily="34" charset="0"/>
              </a:defRPr>
            </a:lvl1pPr>
            <a:lvl2pPr marL="533400" indent="-26670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2pPr>
            <a:lvl3pPr marL="800100" indent="-26670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3pPr>
            <a:lvl4pPr marL="1066800" indent="-26670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4pPr>
            <a:lvl5pPr marL="1377950" indent="-311150">
              <a:lnSpc>
                <a:spcPts val="2300"/>
              </a:lnSpc>
              <a:tabLst/>
              <a:defRPr sz="17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9172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C9B8F192-E6BD-EF48-4EC8-129D7EA51F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012E9F-2D63-7915-BE0B-0311808AEF02}"/>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7" name="Textplatzhalter 2">
            <a:extLst>
              <a:ext uri="{FF2B5EF4-FFF2-40B4-BE49-F238E27FC236}">
                <a16:creationId xmlns:a16="http://schemas.microsoft.com/office/drawing/2014/main" id="{D9481E2E-0069-FB69-696B-BAC65F0987D9}"/>
              </a:ext>
            </a:extLst>
          </p:cNvPr>
          <p:cNvSpPr>
            <a:spLocks noGrp="1"/>
          </p:cNvSpPr>
          <p:nvPr>
            <p:ph idx="1"/>
          </p:nvPr>
        </p:nvSpPr>
        <p:spPr>
          <a:xfrm>
            <a:off x="2052000" y="2232000"/>
            <a:ext cx="7020000" cy="3600000"/>
          </a:xfrm>
          <a:prstGeom prst="rect">
            <a:avLst/>
          </a:prstGeom>
        </p:spPr>
        <p:txBody>
          <a:bodyPr vert="horz" lIns="0" tIns="0" rIns="0" bIns="0" rtlCol="0">
            <a:normAutofit/>
          </a:bodyPr>
          <a:lstStyle>
            <a:lvl1pPr marL="2857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1pPr>
            <a:lvl2pPr marL="5524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2pPr>
            <a:lvl3pPr marL="8191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3pPr>
            <a:lvl4pPr marL="10858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4pPr>
            <a:lvl5pPr marL="1377950" indent="-3111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platzhalter 1">
            <a:extLst>
              <a:ext uri="{FF2B5EF4-FFF2-40B4-BE49-F238E27FC236}">
                <a16:creationId xmlns:a16="http://schemas.microsoft.com/office/drawing/2014/main" id="{956E0740-022E-C1FD-0C65-BBEBFF1FB4ED}"/>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106996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Aufzählung 2-spaltig">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EBE32684-3936-33C0-A209-620ADFBA58E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3EB5626-A787-AE78-44B0-4D734F95AC56}"/>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3" name="Textplatzhalter 2">
            <a:extLst>
              <a:ext uri="{FF2B5EF4-FFF2-40B4-BE49-F238E27FC236}">
                <a16:creationId xmlns:a16="http://schemas.microsoft.com/office/drawing/2014/main" id="{E8969CE5-458D-2AFD-BA24-6CD0434528F7}"/>
              </a:ext>
            </a:extLst>
          </p:cNvPr>
          <p:cNvSpPr>
            <a:spLocks noGrp="1"/>
          </p:cNvSpPr>
          <p:nvPr>
            <p:ph idx="14"/>
          </p:nvPr>
        </p:nvSpPr>
        <p:spPr>
          <a:xfrm>
            <a:off x="2052000" y="2232000"/>
            <a:ext cx="7014257" cy="3945435"/>
          </a:xfrm>
          <a:prstGeom prst="rect">
            <a:avLst/>
          </a:prstGeom>
        </p:spPr>
        <p:txBody>
          <a:bodyPr vert="horz" lIns="0" tIns="0" rIns="0" bIns="0" numCol="2" rtlCol="0">
            <a:normAutofit/>
          </a:bodyPr>
          <a:lstStyle>
            <a:lvl1pPr marL="2857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1pPr>
            <a:lvl2pPr marL="5524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2pPr>
            <a:lvl3pPr marL="8191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3pPr>
            <a:lvl4pPr marL="10858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4pPr>
            <a:lvl5pPr marL="1377950" indent="-3111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sp>
        <p:nvSpPr>
          <p:cNvPr id="2" name="Titelplatzhalter 1">
            <a:extLst>
              <a:ext uri="{FF2B5EF4-FFF2-40B4-BE49-F238E27FC236}">
                <a16:creationId xmlns:a16="http://schemas.microsoft.com/office/drawing/2014/main" id="{C4CB92AE-CC86-D783-7B7E-78C832DD6930}"/>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259285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C9B8F192-E6BD-EF48-4EC8-129D7EA51F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012E9F-2D63-7915-BE0B-0311808AEF02}"/>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8" name="Bildplatzhalter 6">
            <a:extLst>
              <a:ext uri="{FF2B5EF4-FFF2-40B4-BE49-F238E27FC236}">
                <a16:creationId xmlns:a16="http://schemas.microsoft.com/office/drawing/2014/main" id="{7ADB5480-D922-8EDF-2BCD-0ADC939C88FA}"/>
              </a:ext>
            </a:extLst>
          </p:cNvPr>
          <p:cNvSpPr>
            <a:spLocks noGrp="1"/>
          </p:cNvSpPr>
          <p:nvPr>
            <p:ph type="pic" sz="quarter" idx="13"/>
          </p:nvPr>
        </p:nvSpPr>
        <p:spPr>
          <a:xfrm>
            <a:off x="2052000" y="2232000"/>
            <a:ext cx="7020000" cy="3600000"/>
          </a:xfrm>
          <a:prstGeom prst="rect">
            <a:avLst/>
          </a:prstGeom>
        </p:spPr>
        <p:txBody>
          <a:bodyPr/>
          <a:lstStyle/>
          <a:p>
            <a:endParaRPr lang="de-DE"/>
          </a:p>
        </p:txBody>
      </p:sp>
      <p:sp>
        <p:nvSpPr>
          <p:cNvPr id="2" name="Titelplatzhalter 1">
            <a:extLst>
              <a:ext uri="{FF2B5EF4-FFF2-40B4-BE49-F238E27FC236}">
                <a16:creationId xmlns:a16="http://schemas.microsoft.com/office/drawing/2014/main" id="{D5ADE8D4-BEE7-F3AE-5C5A-9730C18B5E64}"/>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315792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Bild 2-spalti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C9B8F192-E6BD-EF48-4EC8-129D7EA51F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012E9F-2D63-7915-BE0B-0311808AEF02}"/>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8" name="Bildplatzhalter 6">
            <a:extLst>
              <a:ext uri="{FF2B5EF4-FFF2-40B4-BE49-F238E27FC236}">
                <a16:creationId xmlns:a16="http://schemas.microsoft.com/office/drawing/2014/main" id="{7ADB5480-D922-8EDF-2BCD-0ADC939C88FA}"/>
              </a:ext>
            </a:extLst>
          </p:cNvPr>
          <p:cNvSpPr>
            <a:spLocks noGrp="1"/>
          </p:cNvSpPr>
          <p:nvPr>
            <p:ph type="pic" sz="quarter" idx="13"/>
          </p:nvPr>
        </p:nvSpPr>
        <p:spPr>
          <a:xfrm>
            <a:off x="2052001" y="2232000"/>
            <a:ext cx="3311999" cy="3600000"/>
          </a:xfrm>
          <a:prstGeom prst="rect">
            <a:avLst/>
          </a:prstGeom>
        </p:spPr>
        <p:txBody>
          <a:bodyPr/>
          <a:lstStyle/>
          <a:p>
            <a:endParaRPr lang="de-DE"/>
          </a:p>
        </p:txBody>
      </p:sp>
      <p:sp>
        <p:nvSpPr>
          <p:cNvPr id="10" name="Bildplatzhalter 6">
            <a:extLst>
              <a:ext uri="{FF2B5EF4-FFF2-40B4-BE49-F238E27FC236}">
                <a16:creationId xmlns:a16="http://schemas.microsoft.com/office/drawing/2014/main" id="{D701C3FF-5EAA-FA03-79BE-BBEEB207EDA0}"/>
              </a:ext>
            </a:extLst>
          </p:cNvPr>
          <p:cNvSpPr>
            <a:spLocks noGrp="1"/>
          </p:cNvSpPr>
          <p:nvPr>
            <p:ph type="pic" sz="quarter" idx="14"/>
          </p:nvPr>
        </p:nvSpPr>
        <p:spPr>
          <a:xfrm>
            <a:off x="5754258" y="2232000"/>
            <a:ext cx="3311999" cy="3600000"/>
          </a:xfrm>
          <a:prstGeom prst="rect">
            <a:avLst/>
          </a:prstGeom>
        </p:spPr>
        <p:txBody>
          <a:bodyPr/>
          <a:lstStyle/>
          <a:p>
            <a:endParaRPr lang="de-DE"/>
          </a:p>
        </p:txBody>
      </p:sp>
      <p:sp>
        <p:nvSpPr>
          <p:cNvPr id="2" name="Titelplatzhalter 1">
            <a:extLst>
              <a:ext uri="{FF2B5EF4-FFF2-40B4-BE49-F238E27FC236}">
                <a16:creationId xmlns:a16="http://schemas.microsoft.com/office/drawing/2014/main" id="{26E33ADA-0F86-B663-194F-978A32CFB83A}"/>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411813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C9B8F192-E6BD-EF48-4EC8-129D7EA51F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012E9F-2D63-7915-BE0B-0311808AEF02}"/>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8" name="Bildplatzhalter 6">
            <a:extLst>
              <a:ext uri="{FF2B5EF4-FFF2-40B4-BE49-F238E27FC236}">
                <a16:creationId xmlns:a16="http://schemas.microsoft.com/office/drawing/2014/main" id="{7ADB5480-D922-8EDF-2BCD-0ADC939C88FA}"/>
              </a:ext>
            </a:extLst>
          </p:cNvPr>
          <p:cNvSpPr>
            <a:spLocks noGrp="1"/>
          </p:cNvSpPr>
          <p:nvPr>
            <p:ph type="pic" sz="quarter" idx="13"/>
          </p:nvPr>
        </p:nvSpPr>
        <p:spPr>
          <a:xfrm>
            <a:off x="2052000" y="3130474"/>
            <a:ext cx="7020000" cy="2701525"/>
          </a:xfrm>
          <a:prstGeom prst="rect">
            <a:avLst/>
          </a:prstGeom>
        </p:spPr>
        <p:txBody>
          <a:bodyPr/>
          <a:lstStyle/>
          <a:p>
            <a:endParaRPr lang="de-DE"/>
          </a:p>
        </p:txBody>
      </p:sp>
      <p:sp>
        <p:nvSpPr>
          <p:cNvPr id="2" name="Textplatzhalter 2">
            <a:extLst>
              <a:ext uri="{FF2B5EF4-FFF2-40B4-BE49-F238E27FC236}">
                <a16:creationId xmlns:a16="http://schemas.microsoft.com/office/drawing/2014/main" id="{789610DF-549C-B94F-752E-BB3350FECCEA}"/>
              </a:ext>
            </a:extLst>
          </p:cNvPr>
          <p:cNvSpPr>
            <a:spLocks noGrp="1"/>
          </p:cNvSpPr>
          <p:nvPr>
            <p:ph idx="14" hasCustomPrompt="1"/>
          </p:nvPr>
        </p:nvSpPr>
        <p:spPr>
          <a:xfrm>
            <a:off x="2052000" y="2232000"/>
            <a:ext cx="7020000" cy="687046"/>
          </a:xfrm>
          <a:prstGeom prst="rect">
            <a:avLst/>
          </a:prstGeom>
        </p:spPr>
        <p:txBody>
          <a:bodyPr vert="horz" lIns="0" tIns="0" rIns="0" bIns="0" rtlCol="0">
            <a:normAutofit/>
          </a:bodyPr>
          <a:lstStyle>
            <a:lvl1pPr marL="2857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1pPr>
            <a:lvl2pPr marL="5524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2pPr>
            <a:lvl3pPr marL="8191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3pPr>
            <a:lvl4pPr marL="10858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4pPr>
            <a:lvl5pPr marL="1377950" indent="-3111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p:txBody>
      </p:sp>
      <p:sp>
        <p:nvSpPr>
          <p:cNvPr id="3" name="Titelplatzhalter 1">
            <a:extLst>
              <a:ext uri="{FF2B5EF4-FFF2-40B4-BE49-F238E27FC236}">
                <a16:creationId xmlns:a16="http://schemas.microsoft.com/office/drawing/2014/main" id="{21B5D885-75DD-8CCD-63FE-09BB7B448F95}"/>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331672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xt und Bild 2-spalti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E55AF48-55EC-9604-6A95-A6EB02E7EEB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D9CF8E7-592C-6636-141F-6A014B461B09}"/>
              </a:ext>
            </a:extLst>
          </p:cNvPr>
          <p:cNvSpPr>
            <a:spLocks noGrp="1"/>
          </p:cNvSpPr>
          <p:nvPr>
            <p:ph type="sldNum" sz="quarter" idx="12"/>
          </p:nvPr>
        </p:nvSpPr>
        <p:spPr>
          <a:xfrm>
            <a:off x="6905921" y="6246774"/>
            <a:ext cx="2160336" cy="180000"/>
          </a:xfrm>
          <a:prstGeom prst="rect">
            <a:avLst/>
          </a:prstGeom>
        </p:spPr>
        <p:txBody>
          <a:bodyPr/>
          <a:lstStyle/>
          <a:p>
            <a:fld id="{7F68F495-AFCC-2146-B538-2312AA95BEE0}" type="slidenum">
              <a:rPr lang="de-DE" smtClean="0"/>
              <a:t>‹Nr.›</a:t>
            </a:fld>
            <a:endParaRPr lang="de-DE"/>
          </a:p>
        </p:txBody>
      </p:sp>
      <p:sp>
        <p:nvSpPr>
          <p:cNvPr id="8" name="Bildplatzhalter 6">
            <a:extLst>
              <a:ext uri="{FF2B5EF4-FFF2-40B4-BE49-F238E27FC236}">
                <a16:creationId xmlns:a16="http://schemas.microsoft.com/office/drawing/2014/main" id="{DE4D97DE-A389-020E-A9FD-F569FFDCF007}"/>
              </a:ext>
            </a:extLst>
          </p:cNvPr>
          <p:cNvSpPr>
            <a:spLocks noGrp="1"/>
          </p:cNvSpPr>
          <p:nvPr>
            <p:ph type="pic" sz="quarter" idx="13"/>
          </p:nvPr>
        </p:nvSpPr>
        <p:spPr>
          <a:xfrm>
            <a:off x="2052001" y="3130474"/>
            <a:ext cx="3311999" cy="2701525"/>
          </a:xfrm>
          <a:prstGeom prst="rect">
            <a:avLst/>
          </a:prstGeom>
        </p:spPr>
        <p:txBody>
          <a:bodyPr/>
          <a:lstStyle/>
          <a:p>
            <a:endParaRPr lang="de-DE"/>
          </a:p>
        </p:txBody>
      </p:sp>
      <p:sp>
        <p:nvSpPr>
          <p:cNvPr id="11" name="Bildplatzhalter 6">
            <a:extLst>
              <a:ext uri="{FF2B5EF4-FFF2-40B4-BE49-F238E27FC236}">
                <a16:creationId xmlns:a16="http://schemas.microsoft.com/office/drawing/2014/main" id="{62130253-F49A-9B53-FC6F-5EF7AB337F41}"/>
              </a:ext>
            </a:extLst>
          </p:cNvPr>
          <p:cNvSpPr>
            <a:spLocks noGrp="1"/>
          </p:cNvSpPr>
          <p:nvPr>
            <p:ph type="pic" sz="quarter" idx="14"/>
          </p:nvPr>
        </p:nvSpPr>
        <p:spPr>
          <a:xfrm>
            <a:off x="5754258" y="3130474"/>
            <a:ext cx="3311999" cy="2701525"/>
          </a:xfrm>
          <a:prstGeom prst="rect">
            <a:avLst/>
          </a:prstGeom>
        </p:spPr>
        <p:txBody>
          <a:bodyPr/>
          <a:lstStyle/>
          <a:p>
            <a:endParaRPr lang="de-DE"/>
          </a:p>
        </p:txBody>
      </p:sp>
      <p:sp>
        <p:nvSpPr>
          <p:cNvPr id="2" name="Textplatzhalter 2">
            <a:extLst>
              <a:ext uri="{FF2B5EF4-FFF2-40B4-BE49-F238E27FC236}">
                <a16:creationId xmlns:a16="http://schemas.microsoft.com/office/drawing/2014/main" id="{AD2928D2-1913-FA16-B435-736292982522}"/>
              </a:ext>
            </a:extLst>
          </p:cNvPr>
          <p:cNvSpPr>
            <a:spLocks noGrp="1"/>
          </p:cNvSpPr>
          <p:nvPr>
            <p:ph idx="15" hasCustomPrompt="1"/>
          </p:nvPr>
        </p:nvSpPr>
        <p:spPr>
          <a:xfrm>
            <a:off x="2052000" y="2232000"/>
            <a:ext cx="7020000" cy="687046"/>
          </a:xfrm>
          <a:prstGeom prst="rect">
            <a:avLst/>
          </a:prstGeom>
        </p:spPr>
        <p:txBody>
          <a:bodyPr vert="horz" lIns="0" tIns="0" rIns="0" bIns="0" rtlCol="0">
            <a:normAutofit/>
          </a:bodyPr>
          <a:lstStyle>
            <a:lvl1pPr marL="2857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1pPr>
            <a:lvl2pPr marL="5524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2pPr>
            <a:lvl3pPr marL="8191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3pPr>
            <a:lvl4pPr marL="1085850" indent="-2857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4pPr>
            <a:lvl5pPr marL="1377950" indent="-311150">
              <a:lnSpc>
                <a:spcPts val="2300"/>
              </a:lnSpc>
              <a:buClrTx/>
              <a:buSzPct val="150000"/>
              <a:buFont typeface="FrutigerLTStd-LightCn" panose="020B0602020204020204" pitchFamily="34" charset="0"/>
              <a:buChar char="›"/>
              <a:tabLst/>
              <a:defRPr sz="17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Mastertextformat bearbeiten</a:t>
            </a:r>
          </a:p>
          <a:p>
            <a:pPr lvl="1"/>
            <a:r>
              <a:rPr lang="de-DE" dirty="0"/>
              <a:t>Zweite Ebene</a:t>
            </a:r>
          </a:p>
        </p:txBody>
      </p:sp>
      <p:sp>
        <p:nvSpPr>
          <p:cNvPr id="3" name="Titelplatzhalter 1">
            <a:extLst>
              <a:ext uri="{FF2B5EF4-FFF2-40B4-BE49-F238E27FC236}">
                <a16:creationId xmlns:a16="http://schemas.microsoft.com/office/drawing/2014/main" id="{E3B9D0DD-D995-8BDA-B22C-51E88201585E}"/>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Mastertitelformat bearbeiten</a:t>
            </a:r>
          </a:p>
        </p:txBody>
      </p:sp>
    </p:spTree>
    <p:extLst>
      <p:ext uri="{BB962C8B-B14F-4D97-AF65-F5344CB8AC3E}">
        <p14:creationId xmlns:p14="http://schemas.microsoft.com/office/powerpoint/2010/main" val="3980712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36D786B-D7DA-9801-A590-96CAE53D30B7}"/>
              </a:ext>
            </a:extLst>
          </p:cNvPr>
          <p:cNvSpPr>
            <a:spLocks noGrp="1"/>
          </p:cNvSpPr>
          <p:nvPr>
            <p:ph type="title"/>
          </p:nvPr>
        </p:nvSpPr>
        <p:spPr>
          <a:xfrm>
            <a:off x="1364850" y="540428"/>
            <a:ext cx="7701407" cy="900000"/>
          </a:xfrm>
          <a:prstGeom prst="rect">
            <a:avLst/>
          </a:prstGeom>
        </p:spPr>
        <p:txBody>
          <a:bodyPr vert="horz" lIns="0" tIns="0" rIns="0" bIns="0" rtlCol="0" anchor="b">
            <a:noAutofit/>
          </a:bodyPr>
          <a:lstStyle/>
          <a:p>
            <a:r>
              <a:rPr lang="de-DE" dirty="0"/>
              <a:t>Masterfolientitel</a:t>
            </a:r>
          </a:p>
        </p:txBody>
      </p:sp>
      <p:sp>
        <p:nvSpPr>
          <p:cNvPr id="3" name="Textplatzhalter 2">
            <a:extLst>
              <a:ext uri="{FF2B5EF4-FFF2-40B4-BE49-F238E27FC236}">
                <a16:creationId xmlns:a16="http://schemas.microsoft.com/office/drawing/2014/main" id="{4F326198-2686-21FC-33E9-76EDF4A60375}"/>
              </a:ext>
            </a:extLst>
          </p:cNvPr>
          <p:cNvSpPr>
            <a:spLocks noGrp="1"/>
          </p:cNvSpPr>
          <p:nvPr>
            <p:ph type="body" idx="1"/>
          </p:nvPr>
        </p:nvSpPr>
        <p:spPr>
          <a:xfrm>
            <a:off x="2052000" y="2232000"/>
            <a:ext cx="7020000" cy="3600000"/>
          </a:xfrm>
          <a:prstGeom prst="rect">
            <a:avLst/>
          </a:prstGeom>
        </p:spPr>
        <p:txBody>
          <a:bodyPr vert="horz" lIns="0" tIns="0" rIns="0" bIns="0" rtlCol="0">
            <a:normAutofit/>
          </a:bodyPr>
          <a:lstStyle/>
          <a:p>
            <a:pPr marL="0" marR="0" lvl="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a:pP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Mastertextformat bearbeiten</a:t>
            </a:r>
          </a:p>
          <a:p>
            <a:pPr marL="533400" marR="0" lvl="1" indent="-171450" algn="l" defTabSz="914400" rtl="0" eaLnBrk="1" fontAlgn="auto" latinLnBrk="0" hangingPunct="1">
              <a:lnSpc>
                <a:spcPts val="2100"/>
              </a:lnSpc>
              <a:spcBef>
                <a:spcPts val="500"/>
              </a:spcBef>
              <a:spcAft>
                <a:spcPts val="0"/>
              </a:spcAft>
              <a:buClrTx/>
              <a:buSzTx/>
              <a:buFont typeface="Arial" panose="020B0604020202020204" pitchFamily="34" charset="0"/>
              <a:buNone/>
              <a:tabLst/>
              <a:defRPr/>
            </a:pP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Zweite Ebene</a:t>
            </a:r>
          </a:p>
          <a:p>
            <a:pPr marL="711200" marR="0" lvl="2" indent="-177800" algn="l" defTabSz="914400" rtl="0" eaLnBrk="1" fontAlgn="auto" latinLnBrk="0" hangingPunct="1">
              <a:lnSpc>
                <a:spcPts val="2100"/>
              </a:lnSpc>
              <a:spcBef>
                <a:spcPts val="500"/>
              </a:spcBef>
              <a:spcAft>
                <a:spcPts val="0"/>
              </a:spcAft>
              <a:buClrTx/>
              <a:buSzTx/>
              <a:buFont typeface="Arial" panose="020B0604020202020204" pitchFamily="34" charset="0"/>
              <a:buNone/>
              <a:tabLst/>
              <a:defRPr/>
            </a:pP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Dritte Ebene</a:t>
            </a:r>
          </a:p>
          <a:p>
            <a:pPr marL="889000" marR="0" lvl="3" indent="-177800" algn="l" defTabSz="914400" rtl="0" eaLnBrk="1" fontAlgn="auto" latinLnBrk="0" hangingPunct="1">
              <a:lnSpc>
                <a:spcPts val="2100"/>
              </a:lnSpc>
              <a:spcBef>
                <a:spcPts val="500"/>
              </a:spcBef>
              <a:spcAft>
                <a:spcPts val="0"/>
              </a:spcAft>
              <a:buClrTx/>
              <a:buSzTx/>
              <a:buFont typeface="Arial" panose="020B0604020202020204" pitchFamily="34" charset="0"/>
              <a:buNone/>
              <a:tabLst/>
              <a:defRPr/>
            </a:pP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Vierte Ebene</a:t>
            </a:r>
          </a:p>
          <a:p>
            <a:pPr marL="1066800" marR="0" lvl="4" indent="-177800" algn="l" defTabSz="914400" rtl="0" eaLnBrk="1" fontAlgn="auto" latinLnBrk="0" hangingPunct="1">
              <a:lnSpc>
                <a:spcPts val="2100"/>
              </a:lnSpc>
              <a:spcBef>
                <a:spcPts val="500"/>
              </a:spcBef>
              <a:spcAft>
                <a:spcPts val="0"/>
              </a:spcAft>
              <a:buClrTx/>
              <a:buSzTx/>
              <a:buFont typeface="Arial" panose="020B0604020202020204" pitchFamily="34" charset="0"/>
              <a:buNone/>
              <a:tabLst/>
              <a:defRPr/>
            </a:pPr>
            <a:r>
              <a:rPr kumimoji="0" lang="de-DE"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Fünfte Ebene</a:t>
            </a:r>
          </a:p>
        </p:txBody>
      </p:sp>
      <p:sp>
        <p:nvSpPr>
          <p:cNvPr id="5" name="Fußzeilenplatzhalter 4">
            <a:extLst>
              <a:ext uri="{FF2B5EF4-FFF2-40B4-BE49-F238E27FC236}">
                <a16:creationId xmlns:a16="http://schemas.microsoft.com/office/drawing/2014/main" id="{FC5FC312-45AB-D81B-1416-DDB69DA7E62D}"/>
              </a:ext>
            </a:extLst>
          </p:cNvPr>
          <p:cNvSpPr>
            <a:spLocks noGrp="1"/>
          </p:cNvSpPr>
          <p:nvPr>
            <p:ph type="ftr" sz="quarter" idx="3"/>
          </p:nvPr>
        </p:nvSpPr>
        <p:spPr>
          <a:xfrm>
            <a:off x="2052000" y="6247290"/>
            <a:ext cx="4679000" cy="180000"/>
          </a:xfrm>
          <a:prstGeom prst="rect">
            <a:avLst/>
          </a:prstGeom>
        </p:spPr>
        <p:txBody>
          <a:bodyPr vert="horz" lIns="0" tIns="0" rIns="0" bIns="0" rtlCol="0" anchor="b"/>
          <a:lstStyle>
            <a:lvl1pPr algn="l">
              <a:defRPr sz="1000" i="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6" name="Foliennummernplatzhalter 5">
            <a:extLst>
              <a:ext uri="{FF2B5EF4-FFF2-40B4-BE49-F238E27FC236}">
                <a16:creationId xmlns:a16="http://schemas.microsoft.com/office/drawing/2014/main" id="{CE53DA29-E1CC-E47E-BD05-3047253C1725}"/>
              </a:ext>
            </a:extLst>
          </p:cNvPr>
          <p:cNvSpPr>
            <a:spLocks noGrp="1"/>
          </p:cNvSpPr>
          <p:nvPr>
            <p:ph type="sldNum" sz="quarter" idx="4"/>
          </p:nvPr>
        </p:nvSpPr>
        <p:spPr>
          <a:xfrm>
            <a:off x="6905921" y="6246774"/>
            <a:ext cx="2160336" cy="180000"/>
          </a:xfrm>
          <a:prstGeom prst="rect">
            <a:avLst/>
          </a:prstGeom>
        </p:spPr>
        <p:txBody>
          <a:bodyPr vert="horz" lIns="0" tIns="0" rIns="0" bIns="0" rtlCol="0" anchor="b"/>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F68F495-AFCC-2146-B538-2312AA95BEE0}" type="slidenum">
              <a:rPr lang="de-DE" smtClean="0"/>
              <a:pPr/>
              <a:t>‹Nr.›</a:t>
            </a:fld>
            <a:endParaRPr lang="de-DE" dirty="0"/>
          </a:p>
        </p:txBody>
      </p:sp>
    </p:spTree>
    <p:extLst>
      <p:ext uri="{BB962C8B-B14F-4D97-AF65-F5344CB8AC3E}">
        <p14:creationId xmlns:p14="http://schemas.microsoft.com/office/powerpoint/2010/main" val="2888281348"/>
      </p:ext>
    </p:extLst>
  </p:cSld>
  <p:clrMap bg1="lt1" tx1="dk1" bg2="lt2" tx2="dk2" accent1="accent1" accent2="accent2" accent3="accent3" accent4="accent4" accent5="accent5" accent6="accent6" hlink="hlink" folHlink="folHlink"/>
  <p:sldLayoutIdLst>
    <p:sldLayoutId id="2147483698" r:id="rId1"/>
    <p:sldLayoutId id="2147483649" r:id="rId2"/>
  </p:sldLayoutIdLst>
  <p:hf hdr="0" dt="0"/>
  <p:txStyles>
    <p:titleStyle>
      <a:lvl1pPr algn="l" defTabSz="914400" rtl="0" eaLnBrk="1" latinLnBrk="0" hangingPunct="1">
        <a:lnSpc>
          <a:spcPct val="10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22BDF19-D9AE-2B8A-BE9A-AB8776C700FB}"/>
              </a:ext>
            </a:extLst>
          </p:cNvPr>
          <p:cNvPicPr>
            <a:picLocks noChangeAspect="1"/>
          </p:cNvPicPr>
          <p:nvPr userDrawn="1"/>
        </p:nvPicPr>
        <p:blipFill>
          <a:blip r:embed="rId11"/>
          <a:srcRect/>
          <a:stretch/>
        </p:blipFill>
        <p:spPr>
          <a:xfrm>
            <a:off x="4" y="857"/>
            <a:ext cx="12191995" cy="6855476"/>
          </a:xfrm>
          <a:prstGeom prst="rect">
            <a:avLst/>
          </a:prstGeom>
        </p:spPr>
      </p:pic>
      <p:sp>
        <p:nvSpPr>
          <p:cNvPr id="5" name="Fußzeilenplatzhalter 4">
            <a:extLst>
              <a:ext uri="{FF2B5EF4-FFF2-40B4-BE49-F238E27FC236}">
                <a16:creationId xmlns:a16="http://schemas.microsoft.com/office/drawing/2014/main" id="{FC5FC312-45AB-D81B-1416-DDB69DA7E62D}"/>
              </a:ext>
            </a:extLst>
          </p:cNvPr>
          <p:cNvSpPr>
            <a:spLocks noGrp="1"/>
          </p:cNvSpPr>
          <p:nvPr>
            <p:ph type="ftr" sz="quarter" idx="3"/>
          </p:nvPr>
        </p:nvSpPr>
        <p:spPr>
          <a:xfrm>
            <a:off x="2052000" y="6247290"/>
            <a:ext cx="4679000" cy="180000"/>
          </a:xfrm>
          <a:prstGeom prst="rect">
            <a:avLst/>
          </a:prstGeom>
        </p:spPr>
        <p:txBody>
          <a:bodyPr vert="horz" lIns="0" tIns="0" rIns="0" bIns="0" rtlCol="0" anchor="b"/>
          <a:lstStyle>
            <a:lvl1pPr algn="l">
              <a:defRPr sz="1000" i="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de-DE" dirty="0"/>
          </a:p>
        </p:txBody>
      </p:sp>
      <p:sp>
        <p:nvSpPr>
          <p:cNvPr id="2" name="Foliennummernplatzhalter 5">
            <a:extLst>
              <a:ext uri="{FF2B5EF4-FFF2-40B4-BE49-F238E27FC236}">
                <a16:creationId xmlns:a16="http://schemas.microsoft.com/office/drawing/2014/main" id="{76FBBEC9-F4ED-B9BB-F8BF-C46F76CE56F4}"/>
              </a:ext>
            </a:extLst>
          </p:cNvPr>
          <p:cNvSpPr>
            <a:spLocks noGrp="1"/>
          </p:cNvSpPr>
          <p:nvPr>
            <p:ph type="sldNum" sz="quarter" idx="4"/>
          </p:nvPr>
        </p:nvSpPr>
        <p:spPr>
          <a:xfrm>
            <a:off x="6905921" y="6246774"/>
            <a:ext cx="2160336" cy="180000"/>
          </a:xfrm>
          <a:prstGeom prst="rect">
            <a:avLst/>
          </a:prstGeom>
        </p:spPr>
        <p:txBody>
          <a:bodyPr vert="horz" lIns="0" tIns="0" rIns="0" bIns="0" rtlCol="0" anchor="b"/>
          <a:lstStyle>
            <a:lvl1pPr algn="r">
              <a:defRPr sz="7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7F68F495-AFCC-2146-B538-2312AA95BEE0}" type="slidenum">
              <a:rPr lang="de-DE" smtClean="0"/>
              <a:pPr/>
              <a:t>‹Nr.›</a:t>
            </a:fld>
            <a:endParaRPr lang="de-DE" dirty="0"/>
          </a:p>
        </p:txBody>
      </p:sp>
    </p:spTree>
    <p:extLst>
      <p:ext uri="{BB962C8B-B14F-4D97-AF65-F5344CB8AC3E}">
        <p14:creationId xmlns:p14="http://schemas.microsoft.com/office/powerpoint/2010/main" val="33344206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dt="0"/>
  <p:txStyles>
    <p:titleStyle>
      <a:lvl1pPr algn="l" defTabSz="914400" rtl="0" eaLnBrk="1" latinLnBrk="0" hangingPunct="1">
        <a:lnSpc>
          <a:spcPct val="10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2100"/>
        </a:lnSpc>
        <a:spcBef>
          <a:spcPts val="1000"/>
        </a:spcBef>
        <a:buFont typeface="Arial" panose="020B0604020202020204" pitchFamily="34" charset="0"/>
        <a:buNone/>
        <a:defRPr sz="1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171450" algn="l" defTabSz="914400" rtl="0" eaLnBrk="1" latinLnBrk="0" hangingPunct="1">
        <a:lnSpc>
          <a:spcPts val="2100"/>
        </a:lnSpc>
        <a:spcBef>
          <a:spcPts val="500"/>
        </a:spcBef>
        <a:buFont typeface="Arial" panose="020B0604020202020204" pitchFamily="34" charset="0"/>
        <a:buNone/>
        <a:tabLst/>
        <a:defRPr sz="17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11200" indent="-177800" algn="l" defTabSz="914400" rtl="0" eaLnBrk="1" latinLnBrk="0" hangingPunct="1">
        <a:lnSpc>
          <a:spcPts val="2100"/>
        </a:lnSpc>
        <a:spcBef>
          <a:spcPts val="500"/>
        </a:spcBef>
        <a:buFont typeface="Arial" panose="020B0604020202020204" pitchFamily="34" charset="0"/>
        <a:buNone/>
        <a:tabLst/>
        <a:defRPr sz="17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89000" indent="-177800" algn="l" defTabSz="914400" rtl="0" eaLnBrk="1" latinLnBrk="0" hangingPunct="1">
        <a:lnSpc>
          <a:spcPts val="2100"/>
        </a:lnSpc>
        <a:spcBef>
          <a:spcPts val="500"/>
        </a:spcBef>
        <a:buFont typeface="Arial" panose="020B0604020202020204" pitchFamily="34" charset="0"/>
        <a:buNone/>
        <a:tabLst/>
        <a:defRPr sz="17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066800" indent="-177800" algn="l" defTabSz="914400" rtl="0" eaLnBrk="1" latinLnBrk="0" hangingPunct="1">
        <a:lnSpc>
          <a:spcPts val="2100"/>
        </a:lnSpc>
        <a:spcBef>
          <a:spcPts val="500"/>
        </a:spcBef>
        <a:buFont typeface="Arial" panose="020B0604020202020204" pitchFamily="34" charset="0"/>
        <a:buNone/>
        <a:tabLst/>
        <a:defRPr sz="17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a:extLst>
              <a:ext uri="{FF2B5EF4-FFF2-40B4-BE49-F238E27FC236}">
                <a16:creationId xmlns:a16="http://schemas.microsoft.com/office/drawing/2014/main" id="{8F5A4B52-5867-484E-B5D8-DA9BEEEB74B0}"/>
              </a:ext>
            </a:extLst>
          </p:cNvPr>
          <p:cNvSpPr>
            <a:spLocks noGrp="1"/>
          </p:cNvSpPr>
          <p:nvPr>
            <p:ph type="subTitle" idx="1"/>
          </p:nvPr>
        </p:nvSpPr>
        <p:spPr/>
        <p:txBody>
          <a:bodyPr/>
          <a:lstStyle/>
          <a:p>
            <a:endParaRPr lang="de-DE" dirty="0"/>
          </a:p>
        </p:txBody>
      </p:sp>
      <p:sp>
        <p:nvSpPr>
          <p:cNvPr id="6" name="Titel 5">
            <a:extLst>
              <a:ext uri="{FF2B5EF4-FFF2-40B4-BE49-F238E27FC236}">
                <a16:creationId xmlns:a16="http://schemas.microsoft.com/office/drawing/2014/main" id="{85C68E5A-2DAA-02C8-D7FF-2F6FDE51939F}"/>
              </a:ext>
            </a:extLst>
          </p:cNvPr>
          <p:cNvSpPr>
            <a:spLocks noGrp="1"/>
          </p:cNvSpPr>
          <p:nvPr>
            <p:ph type="title"/>
          </p:nvPr>
        </p:nvSpPr>
        <p:spPr/>
        <p:txBody>
          <a:bodyPr/>
          <a:lstStyle/>
          <a:p>
            <a:r>
              <a:rPr lang="de-DE" dirty="0"/>
              <a:t>Wahlpflichtbereich 1 und 2</a:t>
            </a:r>
          </a:p>
        </p:txBody>
      </p:sp>
    </p:spTree>
    <p:extLst>
      <p:ext uri="{BB962C8B-B14F-4D97-AF65-F5344CB8AC3E}">
        <p14:creationId xmlns:p14="http://schemas.microsoft.com/office/powerpoint/2010/main" val="331370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latin typeface="Frutiger LT Com 55 Roman"/>
                <a:ea typeface="Calibri" panose="020F0502020204030204" pitchFamily="34" charset="0"/>
                <a:cs typeface="Times New Roman" panose="02020603050405020304" pitchFamily="18" charset="0"/>
              </a:rPr>
              <a:t/>
            </a:r>
            <a:br>
              <a:rPr lang="de-CH" b="1" kern="100" dirty="0">
                <a:latin typeface="Frutiger LT Com 55 Roman"/>
                <a:ea typeface="Calibri" panose="020F0502020204030204" pitchFamily="34" charset="0"/>
                <a:cs typeface="Times New Roman" panose="02020603050405020304" pitchFamily="18" charset="0"/>
              </a:rPr>
            </a:br>
            <a:r>
              <a:rPr lang="de-CH" b="1" kern="100" dirty="0">
                <a:latin typeface="Frutiger LT Com 55 Roman"/>
                <a:ea typeface="Calibri" panose="020F0502020204030204" pitchFamily="34" charset="0"/>
                <a:cs typeface="Times New Roman" panose="02020603050405020304" pitchFamily="18" charset="0"/>
              </a:rPr>
              <a:t/>
            </a:r>
            <a:br>
              <a:rPr lang="de-CH" b="1" kern="100" dirty="0">
                <a:latin typeface="Frutiger LT Com 55 Roman"/>
                <a:ea typeface="Calibri" panose="020F0502020204030204" pitchFamily="34" charset="0"/>
                <a:cs typeface="Times New Roman" panose="02020603050405020304" pitchFamily="18" charset="0"/>
              </a:rPr>
            </a:br>
            <a:r>
              <a:rPr lang="de-CH" b="1" kern="100" dirty="0">
                <a:latin typeface="Frutiger LT Com 55 Roman"/>
                <a:ea typeface="Calibri" panose="020F0502020204030204" pitchFamily="34" charset="0"/>
                <a:cs typeface="Times New Roman" panose="02020603050405020304" pitchFamily="18" charset="0"/>
              </a:rPr>
              <a:t>Einstufungsprüfung</a:t>
            </a:r>
            <a:r>
              <a:rPr lang="de-CH" kern="100" dirty="0">
                <a:latin typeface="Calibri" panose="020F0502020204030204" pitchFamily="34" charset="0"/>
                <a:ea typeface="Calibri" panose="020F0502020204030204" pitchFamily="34" charset="0"/>
                <a:cs typeface="Times New Roman" panose="02020603050405020304" pitchFamily="18" charset="0"/>
              </a:rPr>
              <a:t/>
            </a:r>
            <a:br>
              <a:rPr lang="de-CH" kern="100" dirty="0">
                <a:latin typeface="Calibri" panose="020F0502020204030204" pitchFamily="34" charset="0"/>
                <a:ea typeface="Calibri" panose="020F0502020204030204" pitchFamily="34" charset="0"/>
                <a:cs typeface="Times New Roman" panose="02020603050405020304" pitchFamily="18" charset="0"/>
              </a:rPr>
            </a:br>
            <a:endParaRPr lang="de-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1558835" y="1672046"/>
            <a:ext cx="8029302" cy="4815840"/>
          </a:xfrm>
        </p:spPr>
        <p:txBody>
          <a:bodyPr>
            <a:normAutofit/>
          </a:bodyPr>
          <a:lstStyle/>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In der Woche 38 wird im Unterricht eine Einstufungsprüfung von </a:t>
            </a:r>
            <a:r>
              <a:rPr lang="de-CH" sz="1800" i="1" kern="100" dirty="0" err="1">
                <a:effectLst/>
                <a:latin typeface="Frutiger LT Com 55 Roman"/>
                <a:ea typeface="Calibri" panose="020F0502020204030204" pitchFamily="34" charset="0"/>
                <a:cs typeface="Times New Roman" panose="02020603050405020304" pitchFamily="18" charset="0"/>
              </a:rPr>
              <a:t>Ev@lang</a:t>
            </a:r>
            <a:r>
              <a:rPr lang="de-CH" sz="1800" i="1" kern="100" dirty="0">
                <a:effectLst/>
                <a:latin typeface="Frutiger LT Com 55 Roman"/>
                <a:ea typeface="Calibri" panose="020F0502020204030204" pitchFamily="34" charset="0"/>
                <a:cs typeface="Times New Roman" panose="02020603050405020304" pitchFamily="18" charset="0"/>
              </a:rPr>
              <a:t> durchgeführt. </a:t>
            </a:r>
          </a:p>
          <a:p>
            <a:pPr marL="342900" indent="-342900">
              <a:lnSpc>
                <a:spcPct val="107000"/>
              </a:lnSpc>
              <a:buFont typeface="Calibri" panose="020F0502020204030204" pitchFamily="34" charset="0"/>
              <a:buChar char="-"/>
            </a:pPr>
            <a:r>
              <a:rPr lang="de-CH" sz="1800" i="1" kern="100" dirty="0">
                <a:latin typeface="Frutiger LT Com 55 Roman"/>
                <a:ea typeface="Calibri" panose="020F0502020204030204" pitchFamily="34" charset="0"/>
                <a:cs typeface="Times New Roman" panose="02020603050405020304" pitchFamily="18" charset="0"/>
              </a:rPr>
              <a:t>Geprüft werden: Hörverstehen / Leseverstehen / Grammatik</a:t>
            </a:r>
          </a:p>
          <a:p>
            <a:pPr marL="342900" lvl="0" indent="-342900">
              <a:lnSpc>
                <a:spcPct val="107000"/>
              </a:lnSpc>
              <a:buFont typeface="Calibri" panose="020F0502020204030204" pitchFamily="34" charset="0"/>
              <a:buChar char="-"/>
            </a:pPr>
            <a:r>
              <a:rPr lang="de-CH" sz="1800" i="1" kern="100" dirty="0">
                <a:latin typeface="Frutiger LT Com 55 Roman"/>
                <a:ea typeface="Calibri" panose="020F0502020204030204" pitchFamily="34" charset="0"/>
                <a:cs typeface="Times New Roman" panose="02020603050405020304" pitchFamily="18" charset="0"/>
              </a:rPr>
              <a:t>Dieser dauert 45 Minuten </a:t>
            </a:r>
          </a:p>
          <a:p>
            <a:pPr marL="342900" lvl="0" indent="-342900">
              <a:lnSpc>
                <a:spcPct val="107000"/>
              </a:lnSpc>
              <a:buFont typeface="Calibri" panose="020F0502020204030204" pitchFamily="34" charset="0"/>
              <a:buChar char="-"/>
            </a:pPr>
            <a:r>
              <a:rPr lang="de-CH" sz="1800" i="1" kern="100" dirty="0">
                <a:latin typeface="Frutiger LT Com 55 Roman"/>
                <a:ea typeface="Calibri" panose="020F0502020204030204" pitchFamily="34" charset="0"/>
                <a:cs typeface="Times New Roman" panose="02020603050405020304" pitchFamily="18" charset="0"/>
              </a:rPr>
              <a:t>Es bedarf keiner Vorbereitung</a:t>
            </a:r>
          </a:p>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Am Schluss der Prüfung kann ein Zertifikat mit der Übersicht der Resultate generiert werden. </a:t>
            </a:r>
          </a:p>
          <a:p>
            <a:pPr marL="342900" lvl="0" indent="-342900">
              <a:lnSpc>
                <a:spcPct val="107000"/>
              </a:lnSpc>
              <a:buFont typeface="Calibri" panose="020F0502020204030204" pitchFamily="34" charset="0"/>
              <a:buChar char="-"/>
            </a:pPr>
            <a:r>
              <a:rPr lang="de-CH" sz="1800" i="1" kern="100" dirty="0">
                <a:latin typeface="Frutiger LT Com 55 Roman"/>
                <a:ea typeface="Calibri" panose="020F0502020204030204" pitchFamily="34" charset="0"/>
                <a:cs typeface="Times New Roman" panose="02020603050405020304" pitchFamily="18" charset="0"/>
              </a:rPr>
              <a:t>Die Resultate dienen als Basis für die Empfehlung des WPB </a:t>
            </a:r>
            <a:r>
              <a:rPr lang="de-CH" sz="1800" i="1" kern="100">
                <a:latin typeface="Frutiger LT Com 55 Roman"/>
                <a:ea typeface="Calibri" panose="020F0502020204030204" pitchFamily="34" charset="0"/>
                <a:cs typeface="Times New Roman" panose="02020603050405020304" pitchFamily="18" charset="0"/>
              </a:rPr>
              <a:t>und gehen an </a:t>
            </a:r>
            <a:r>
              <a:rPr lang="de-CH" sz="1800" i="1" kern="100" dirty="0">
                <a:latin typeface="Frutiger LT Com 55 Roman"/>
                <a:ea typeface="Calibri" panose="020F0502020204030204" pitchFamily="34" charset="0"/>
                <a:cs typeface="Times New Roman" panose="02020603050405020304" pitchFamily="18" charset="0"/>
              </a:rPr>
              <a:t>die Lehrbetriebe</a:t>
            </a:r>
            <a:endParaRPr lang="de-CH" sz="1800" i="1" kern="100" dirty="0">
              <a:effectLst/>
              <a:latin typeface="Frutiger LT Com 55 Roman"/>
              <a:ea typeface="Calibri" panose="020F0502020204030204" pitchFamily="34" charset="0"/>
              <a:cs typeface="Times New Roman" panose="02020603050405020304" pitchFamily="18" charset="0"/>
            </a:endParaRPr>
          </a:p>
          <a:p>
            <a:pPr lvl="0">
              <a:lnSpc>
                <a:spcPct val="107000"/>
              </a:lnSpc>
            </a:pPr>
            <a:endParaRPr lang="de-CH" sz="1800" i="1" kern="100" dirty="0">
              <a:latin typeface="Frutiger LT Com 55 Roman"/>
              <a:ea typeface="Calibri" panose="020F0502020204030204" pitchFamily="34" charset="0"/>
              <a:cs typeface="Times New Roman" panose="02020603050405020304" pitchFamily="18" charset="0"/>
            </a:endParaRPr>
          </a:p>
          <a:p>
            <a:pPr lvl="0">
              <a:lnSpc>
                <a:spcPct val="107000"/>
              </a:lnSpc>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i="1" kern="100" dirty="0">
                <a:solidFill>
                  <a:srgbClr val="FF0000"/>
                </a:solidFill>
                <a:effectLst/>
                <a:latin typeface="Frutiger LT Com 55 Roman"/>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latin typeface="Frutiger LT Com 55 Roman"/>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10</a:t>
            </a:fld>
            <a:endParaRPr lang="de-DE" dirty="0"/>
          </a:p>
        </p:txBody>
      </p:sp>
    </p:spTree>
    <p:extLst>
      <p:ext uri="{BB962C8B-B14F-4D97-AF65-F5344CB8AC3E}">
        <p14:creationId xmlns:p14="http://schemas.microsoft.com/office/powerpoint/2010/main" val="249339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sz="2800" b="1" kern="100" dirty="0">
                <a:effectLst/>
                <a:latin typeface="Frutiger LT Com 55 Roman"/>
                <a:ea typeface="Calibri" panose="020F0502020204030204" pitchFamily="34" charset="0"/>
                <a:cs typeface="Times New Roman" panose="02020603050405020304" pitchFamily="18" charset="0"/>
              </a:rPr>
              <a:t>Wahlpflichtbereich 1 «Zweite Fremdsprache»</a:t>
            </a:r>
            <a:endParaRPr lang="de-CH"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p:txBody>
          <a:bodyPr>
            <a:normAutofit fontScale="92500" lnSpcReduction="10000"/>
          </a:bodyPr>
          <a:lstStyle/>
          <a:p>
            <a:pPr>
              <a:lnSpc>
                <a:spcPct val="107000"/>
              </a:lnSpc>
              <a:spcAft>
                <a:spcPts val="800"/>
              </a:spcAft>
            </a:pPr>
            <a:r>
              <a:rPr lang="de-CH" sz="1800" kern="100" cap="small" dirty="0">
                <a:effectLst/>
                <a:latin typeface="Frutiger LT Com 55 Roman"/>
                <a:ea typeface="Calibri" panose="020F0502020204030204" pitchFamily="34" charset="0"/>
                <a:cs typeface="Times New Roman" panose="02020603050405020304" pitchFamily="18" charset="0"/>
              </a:rPr>
              <a:t>Anforderungen gemäss Bildungsplan Kauffrau/Kaufmann:</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1800" b="1" kern="100" dirty="0">
                <a:effectLst/>
                <a:latin typeface="Frutiger LT Com 55 Roman"/>
                <a:ea typeface="Calibri" panose="020F0502020204030204" pitchFamily="34" charset="0"/>
                <a:cs typeface="Times New Roman" panose="02020603050405020304" pitchFamily="18" charset="0"/>
              </a:rPr>
              <a:t>Ziel</a:t>
            </a:r>
            <a:r>
              <a:rPr lang="de-CH" sz="1800" kern="100" dirty="0">
                <a:effectLst/>
                <a:latin typeface="Frutiger LT Com 55 Roman"/>
                <a:ea typeface="Calibri" panose="020F0502020204030204" pitchFamily="34" charset="0"/>
                <a:cs typeface="Times New Roman" panose="02020603050405020304" pitchFamily="18" charset="0"/>
              </a:rPr>
              <a:t>: </a:t>
            </a:r>
            <a:r>
              <a:rPr lang="de-CH" sz="1800" i="1" kern="100" dirty="0">
                <a:solidFill>
                  <a:srgbClr val="FF0000"/>
                </a:solidFill>
                <a:effectLst/>
                <a:latin typeface="Frutiger LT Com 55 Roman"/>
                <a:ea typeface="Calibri" panose="020F0502020204030204" pitchFamily="34" charset="0"/>
                <a:cs typeface="Times New Roman" panose="02020603050405020304" pitchFamily="18" charset="0"/>
              </a:rPr>
              <a:t>Förderung von Sprachtalenten</a:t>
            </a:r>
            <a:r>
              <a:rPr lang="de-CH" sz="1800" kern="100" dirty="0">
                <a:solidFill>
                  <a:srgbClr val="FF0000"/>
                </a:solidFill>
                <a:effectLst/>
                <a:latin typeface="Frutiger LT Com 55 Roman"/>
                <a:ea typeface="Calibri" panose="020F0502020204030204" pitchFamily="34" charset="0"/>
                <a:cs typeface="Times New Roman" panose="02020603050405020304" pitchFamily="18" charset="0"/>
              </a:rPr>
              <a:t> </a:t>
            </a:r>
            <a:endParaRPr lang="de-CH"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1800" b="1" kern="100" dirty="0">
                <a:effectLst/>
                <a:latin typeface="Frutiger LT Com 55 Roman"/>
                <a:ea typeface="Calibri" panose="020F0502020204030204" pitchFamily="34" charset="0"/>
                <a:cs typeface="Times New Roman" panose="02020603050405020304" pitchFamily="18" charset="0"/>
              </a:rPr>
              <a:t>Leitidee</a:t>
            </a:r>
            <a:r>
              <a:rPr lang="de-CH" sz="1800" i="1" kern="100" dirty="0">
                <a:effectLst/>
                <a:latin typeface="Frutiger LT Com 55 Roman"/>
                <a:ea typeface="Calibri" panose="020F0502020204030204" pitchFamily="34" charset="0"/>
                <a:cs typeface="Times New Roman" panose="02020603050405020304" pitchFamily="18" charset="0"/>
              </a:rPr>
              <a:t>: «Die Lernenden entwickeln ihre Kompetenzen in einer zweiten Landessprache […] weiter, um sich im wirtschaftlichen wie gesellschaftlichen Umfeld schriftlich und mündlich gewandt ausdrücken zu können. Sie kombinieren schulische und ausserschulische Erfahrungen beim Sprachen lernen, dokumentieren und reflektieren interkulturelle Erfahrungen. […] Sie vertiefen sich in die Kultur des jeweiligen Landes respektive der jeweiligen Sprachregion und weiten somit ihren kulturellen Horizont.»</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1800" b="1" kern="100" dirty="0">
                <a:effectLst/>
                <a:latin typeface="Frutiger LT Com 55 Roman"/>
                <a:ea typeface="Calibri" panose="020F0502020204030204" pitchFamily="34" charset="0"/>
                <a:cs typeface="Times New Roman" panose="02020603050405020304" pitchFamily="18" charset="0"/>
              </a:rPr>
              <a:t>Angestrebtes Sprachniveau</a:t>
            </a:r>
            <a:r>
              <a:rPr lang="de-CH" sz="1800" i="1" kern="100" dirty="0">
                <a:effectLst/>
                <a:latin typeface="Frutiger LT Com 55 Roman"/>
                <a:ea typeface="Calibri" panose="020F0502020204030204" pitchFamily="34" charset="0"/>
                <a:cs typeface="Times New Roman" panose="02020603050405020304" pitchFamily="18" charset="0"/>
              </a:rPr>
              <a:t>: B1 gemäss dem internationalen Sprachportfolio (GER-Referenzrahmen.)</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2</a:t>
            </a:fld>
            <a:endParaRPr lang="de-DE" dirty="0"/>
          </a:p>
        </p:txBody>
      </p:sp>
    </p:spTree>
    <p:extLst>
      <p:ext uri="{BB962C8B-B14F-4D97-AF65-F5344CB8AC3E}">
        <p14:creationId xmlns:p14="http://schemas.microsoft.com/office/powerpoint/2010/main" val="14495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sz="2800" b="1" kern="100" dirty="0">
                <a:effectLst/>
                <a:latin typeface="Frutiger LT Com 55 Roman"/>
                <a:ea typeface="Calibri" panose="020F0502020204030204" pitchFamily="34" charset="0"/>
                <a:cs typeface="Times New Roman" panose="02020603050405020304" pitchFamily="18" charset="0"/>
              </a:rPr>
              <a:t>Wahlpflichtbereich 1 «Zweite Fremdsprache»</a:t>
            </a:r>
            <a:endParaRPr lang="de-CH"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p:txBody>
          <a:bodyPr>
            <a:normAutofit/>
          </a:bodyPr>
          <a:lstStyle/>
          <a:p>
            <a:pPr>
              <a:lnSpc>
                <a:spcPct val="107000"/>
              </a:lnSpc>
              <a:spcAft>
                <a:spcPts val="800"/>
              </a:spcAft>
            </a:pPr>
            <a:r>
              <a:rPr lang="de-CH" sz="1800" b="1" kern="100" dirty="0">
                <a:effectLst/>
                <a:latin typeface="Frutiger LT Com 55 Roman"/>
                <a:ea typeface="Calibri" panose="020F0502020204030204" pitchFamily="34" charset="0"/>
                <a:cs typeface="Times New Roman" panose="02020603050405020304" pitchFamily="18" charset="0"/>
              </a:rPr>
              <a:t>Ziele: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kern="100" dirty="0">
                <a:effectLst/>
                <a:latin typeface="Frutiger LT Com 55 Roman"/>
                <a:ea typeface="Calibri" panose="020F0502020204030204" pitchFamily="34" charset="0"/>
                <a:cs typeface="Times New Roman" panose="02020603050405020304" pitchFamily="18" charset="0"/>
              </a:rPr>
              <a:t>Die Lernenden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228600">
              <a:lnSpc>
                <a:spcPct val="107000"/>
              </a:lnSpc>
              <a:spcAft>
                <a:spcPts val="800"/>
              </a:spcAft>
            </a:pPr>
            <a:r>
              <a:rPr lang="de-CH" sz="1800" i="1" kern="100" dirty="0">
                <a:effectLst/>
                <a:latin typeface="Frutiger LT Com 55 Roman"/>
                <a:ea typeface="Calibri" panose="020F0502020204030204" pitchFamily="34" charset="0"/>
                <a:cs typeface="Times New Roman" panose="02020603050405020304" pitchFamily="18" charset="0"/>
              </a:rPr>
              <a:t>… erweitern ihren kulturellen Horizont,</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08940">
              <a:lnSpc>
                <a:spcPct val="107000"/>
              </a:lnSpc>
            </a:pPr>
            <a:r>
              <a:rPr lang="de-CH" sz="1800" i="1" kern="100" dirty="0">
                <a:effectLst/>
                <a:latin typeface="Frutiger LT Com 55 Roman"/>
                <a:ea typeface="Calibri" panose="020F0502020204030204" pitchFamily="34" charset="0"/>
                <a:cs typeface="Times New Roman" panose="02020603050405020304" pitchFamily="18" charset="0"/>
              </a:rPr>
              <a:t>… bauen ihre sprachlichen Kompetenzen aus,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08940">
              <a:lnSpc>
                <a:spcPct val="107000"/>
              </a:lnSpc>
              <a:spcAft>
                <a:spcPts val="800"/>
              </a:spcAft>
            </a:pPr>
            <a:r>
              <a:rPr lang="de-CH" sz="1800" i="1" kern="100" dirty="0">
                <a:effectLst/>
                <a:latin typeface="Frutiger LT Com 55 Roman"/>
                <a:ea typeface="Calibri" panose="020F0502020204030204" pitchFamily="34" charset="0"/>
                <a:cs typeface="Times New Roman" panose="02020603050405020304" pitchFamily="18" charset="0"/>
              </a:rPr>
              <a:t>… legen am Ende des 2. Lehrjahres die DELF-Prüfung B1 ab.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3</a:t>
            </a:fld>
            <a:endParaRPr lang="de-DE" dirty="0"/>
          </a:p>
        </p:txBody>
      </p:sp>
    </p:spTree>
    <p:extLst>
      <p:ext uri="{BB962C8B-B14F-4D97-AF65-F5344CB8AC3E}">
        <p14:creationId xmlns:p14="http://schemas.microsoft.com/office/powerpoint/2010/main" val="16869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effectLst/>
                <a:latin typeface="Frutiger LT Com 55 Roman"/>
                <a:ea typeface="Calibri" panose="020F0502020204030204" pitchFamily="34" charset="0"/>
                <a:cs typeface="Times New Roman" panose="02020603050405020304" pitchFamily="18" charset="0"/>
              </a:rPr>
              <a:t>Wahlpflichtbereich 2 «Individuelle Projektarbeit»</a:t>
            </a:r>
            <a:endParaRPr lang="de-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1558835" y="1672046"/>
            <a:ext cx="8029302" cy="4815840"/>
          </a:xfrm>
        </p:spPr>
        <p:txBody>
          <a:bodyPr>
            <a:normAutofit fontScale="25000" lnSpcReduction="20000"/>
          </a:bodyPr>
          <a:lstStyle/>
          <a:p>
            <a:pPr>
              <a:lnSpc>
                <a:spcPct val="107000"/>
              </a:lnSpc>
              <a:spcAft>
                <a:spcPts val="800"/>
              </a:spcAft>
            </a:pPr>
            <a:r>
              <a:rPr lang="de-CH" sz="7200" b="1" kern="100" dirty="0">
                <a:effectLst/>
                <a:latin typeface="Frutiger LT Com 55 Roman"/>
                <a:ea typeface="Calibri" panose="020F0502020204030204" pitchFamily="34" charset="0"/>
                <a:cs typeface="Times New Roman" panose="02020603050405020304" pitchFamily="18" charset="0"/>
              </a:rPr>
              <a:t>Ziel</a:t>
            </a:r>
            <a:r>
              <a:rPr lang="de-CH" sz="7200" kern="100" dirty="0">
                <a:effectLst/>
                <a:latin typeface="Frutiger LT Com 55 Roman"/>
                <a:ea typeface="Calibri" panose="020F0502020204030204" pitchFamily="34" charset="0"/>
                <a:cs typeface="Times New Roman" panose="02020603050405020304" pitchFamily="18" charset="0"/>
              </a:rPr>
              <a:t>: </a:t>
            </a:r>
            <a:r>
              <a:rPr lang="de-CH" sz="7200" i="1" kern="100" dirty="0">
                <a:solidFill>
                  <a:srgbClr val="FF0000"/>
                </a:solidFill>
                <a:effectLst/>
                <a:latin typeface="Frutiger LT Com 55 Roman"/>
                <a:ea typeface="Calibri" panose="020F0502020204030204" pitchFamily="34" charset="0"/>
                <a:cs typeface="Times New Roman" panose="02020603050405020304" pitchFamily="18" charset="0"/>
              </a:rPr>
              <a:t>Förderung von Talenten im kaufmännischen Bereich</a:t>
            </a:r>
            <a:endParaRPr lang="de-CH" sz="7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7200" b="1" kern="100" dirty="0">
                <a:effectLst/>
                <a:latin typeface="Frutiger LT Com 55 Roman"/>
                <a:ea typeface="Calibri" panose="020F0502020204030204" pitchFamily="34" charset="0"/>
                <a:cs typeface="Times New Roman" panose="02020603050405020304" pitchFamily="18" charset="0"/>
              </a:rPr>
              <a:t>Leitidee</a:t>
            </a:r>
            <a:r>
              <a:rPr lang="de-CH" sz="7200" kern="100" dirty="0">
                <a:effectLst/>
                <a:latin typeface="Frutiger LT Com 55 Roman"/>
                <a:ea typeface="Calibri" panose="020F0502020204030204" pitchFamily="34" charset="0"/>
                <a:cs typeface="Times New Roman" panose="02020603050405020304" pitchFamily="18" charset="0"/>
              </a:rPr>
              <a:t>: </a:t>
            </a:r>
            <a:r>
              <a:rPr lang="de-CH" sz="7200" i="1" kern="100" dirty="0">
                <a:effectLst/>
                <a:latin typeface="Frutiger LT Com 55 Roman"/>
                <a:ea typeface="Calibri" panose="020F0502020204030204" pitchFamily="34" charset="0"/>
                <a:cs typeface="Times New Roman" panose="02020603050405020304" pitchFamily="18" charset="0"/>
              </a:rPr>
              <a:t>«Die Lernenden erwerben die Kompetenz, sich in einem mehrsprachigen Arbeitsumfeld verständigen zu können und situationsgerecht in einem interkulturellen Kontext zu agieren.» […] «Sie bearbeiten [zudem] </a:t>
            </a:r>
            <a:r>
              <a:rPr lang="de-CH" sz="7200" i="1" kern="100" dirty="0">
                <a:solidFill>
                  <a:srgbClr val="FF0000"/>
                </a:solidFill>
                <a:effectLst/>
                <a:latin typeface="Frutiger LT Com 55 Roman"/>
                <a:ea typeface="Calibri" panose="020F0502020204030204" pitchFamily="34" charset="0"/>
                <a:cs typeface="Times New Roman" panose="02020603050405020304" pitchFamily="18" charset="0"/>
              </a:rPr>
              <a:t>ein individuelles, interdisziplinär angelegtes Projekt.</a:t>
            </a:r>
            <a:r>
              <a:rPr lang="de-CH" sz="7200" i="1" kern="100" dirty="0">
                <a:effectLst/>
                <a:latin typeface="Frutiger LT Com 55 Roman"/>
                <a:ea typeface="Calibri" panose="020F0502020204030204" pitchFamily="34" charset="0"/>
                <a:cs typeface="Times New Roman" panose="02020603050405020304" pitchFamily="18" charset="0"/>
              </a:rPr>
              <a:t>»</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7200" b="1" kern="100" dirty="0">
                <a:effectLst/>
                <a:latin typeface="Frutiger LT Com 55 Roman"/>
                <a:ea typeface="Calibri" panose="020F0502020204030204" pitchFamily="34" charset="0"/>
                <a:cs typeface="Times New Roman" panose="02020603050405020304" pitchFamily="18" charset="0"/>
              </a:rPr>
              <a:t> Leistungsziele</a:t>
            </a:r>
            <a:r>
              <a:rPr lang="de-CH" sz="7200" i="1" kern="100" dirty="0">
                <a:effectLst/>
                <a:latin typeface="Frutiger LT Com 55 Roman"/>
                <a:ea typeface="Calibri" panose="020F0502020204030204" pitchFamily="34" charset="0"/>
                <a:cs typeface="Times New Roman" panose="02020603050405020304" pitchFamily="18" charset="0"/>
              </a:rPr>
              <a:t>: </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CH" sz="7200" i="1" kern="100" dirty="0">
                <a:effectLst/>
                <a:latin typeface="Frutiger LT Com 55 Roman"/>
                <a:ea typeface="Calibri" panose="020F0502020204030204" pitchFamily="34" charset="0"/>
                <a:cs typeface="Times New Roman" panose="02020603050405020304" pitchFamily="18" charset="0"/>
              </a:rPr>
              <a:t>Sie gestalten typische Situationen in mehrsprachigen Projektteams situationsgerecht. </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CH" sz="7200" i="1" kern="100" dirty="0">
                <a:effectLst/>
                <a:latin typeface="Frutiger LT Com 55 Roman"/>
                <a:ea typeface="Calibri" panose="020F0502020204030204" pitchFamily="34" charset="0"/>
                <a:cs typeface="Times New Roman" panose="02020603050405020304" pitchFamily="18" charset="0"/>
              </a:rPr>
              <a:t>Sie verfügen dazu über die relevanten Sprachkompetenzen.</a:t>
            </a:r>
            <a:endParaRPr lang="de-CH" sz="7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CH" sz="7200" i="1" kern="100" dirty="0">
                <a:effectLst/>
                <a:latin typeface="Frutiger LT Com 55 Roman"/>
                <a:ea typeface="Calibri" panose="020F0502020204030204" pitchFamily="34" charset="0"/>
                <a:cs typeface="Times New Roman" panose="02020603050405020304" pitchFamily="18" charset="0"/>
              </a:rPr>
              <a:t>Sie analysieren interkulturelle Kommunikationssituationen </a:t>
            </a:r>
            <a:r>
              <a:rPr lang="de-CH" sz="7200" i="1" kern="100" dirty="0" err="1">
                <a:effectLst/>
                <a:latin typeface="Frutiger LT Com 55 Roman"/>
                <a:ea typeface="Calibri" panose="020F0502020204030204" pitchFamily="34" charset="0"/>
                <a:cs typeface="Times New Roman" panose="02020603050405020304" pitchFamily="18" charset="0"/>
              </a:rPr>
              <a:t>kriterienbasiert</a:t>
            </a:r>
            <a:r>
              <a:rPr lang="de-CH" sz="7200" i="1" kern="100" dirty="0">
                <a:effectLst/>
                <a:latin typeface="Frutiger LT Com 55 Roman"/>
                <a:ea typeface="Calibri" panose="020F0502020204030204" pitchFamily="34" charset="0"/>
                <a:cs typeface="Times New Roman" panose="02020603050405020304" pitchFamily="18" charset="0"/>
              </a:rPr>
              <a:t> und leiten die entsprechenden Massnahmen ab. </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CH" sz="7200" i="1" kern="100" dirty="0">
                <a:effectLst/>
                <a:latin typeface="Frutiger LT Com 55 Roman"/>
                <a:ea typeface="Calibri" panose="020F0502020204030204" pitchFamily="34" charset="0"/>
                <a:cs typeface="Times New Roman" panose="02020603050405020304" pitchFamily="18" charset="0"/>
              </a:rPr>
              <a:t>Sie planen individuelle Projekte zielorientiert. </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CH" sz="7200" b="1" kern="100" dirty="0">
                <a:effectLst/>
                <a:latin typeface="Frutiger LT Com 55 Roman"/>
                <a:ea typeface="Calibri" panose="020F0502020204030204" pitchFamily="34" charset="0"/>
                <a:cs typeface="Times New Roman" panose="02020603050405020304" pitchFamily="18" charset="0"/>
              </a:rPr>
              <a:t>Angestrebtes Sprachniveau</a:t>
            </a:r>
            <a:r>
              <a:rPr lang="de-CH" sz="7200" kern="100" dirty="0">
                <a:effectLst/>
                <a:latin typeface="Frutiger LT Com 55 Roman"/>
                <a:ea typeface="Calibri" panose="020F0502020204030204" pitchFamily="34" charset="0"/>
                <a:cs typeface="Times New Roman" panose="02020603050405020304" pitchFamily="18" charset="0"/>
              </a:rPr>
              <a:t>: </a:t>
            </a:r>
            <a:r>
              <a:rPr lang="de-CH" sz="7200" i="1" kern="100" dirty="0">
                <a:effectLst/>
                <a:latin typeface="Frutiger LT Com 55 Roman"/>
                <a:ea typeface="Calibri" panose="020F0502020204030204" pitchFamily="34" charset="0"/>
                <a:cs typeface="Times New Roman" panose="02020603050405020304" pitchFamily="18" charset="0"/>
              </a:rPr>
              <a:t>Verstehen B1 / Sprechen B1 / </a:t>
            </a:r>
            <a:r>
              <a:rPr lang="de-CH" sz="7200" i="1" kern="100" dirty="0">
                <a:solidFill>
                  <a:srgbClr val="FF0000"/>
                </a:solidFill>
                <a:effectLst/>
                <a:latin typeface="Frutiger LT Com 55 Roman"/>
                <a:ea typeface="Calibri" panose="020F0502020204030204" pitchFamily="34" charset="0"/>
                <a:cs typeface="Times New Roman" panose="02020603050405020304" pitchFamily="18" charset="0"/>
              </a:rPr>
              <a:t>Schreiben A2</a:t>
            </a:r>
            <a:endParaRPr lang="de-CH" sz="7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4</a:t>
            </a:fld>
            <a:endParaRPr lang="de-DE" dirty="0"/>
          </a:p>
        </p:txBody>
      </p:sp>
    </p:spTree>
    <p:extLst>
      <p:ext uri="{BB962C8B-B14F-4D97-AF65-F5344CB8AC3E}">
        <p14:creationId xmlns:p14="http://schemas.microsoft.com/office/powerpoint/2010/main" val="97076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effectLst/>
                <a:latin typeface="Frutiger LT Com 55 Roman"/>
                <a:ea typeface="Calibri" panose="020F0502020204030204" pitchFamily="34" charset="0"/>
                <a:cs typeface="Times New Roman" panose="02020603050405020304" pitchFamily="18" charset="0"/>
              </a:rPr>
              <a:t>Wahlpflichtbereich 2 «Individuelle Projektarbeit»</a:t>
            </a:r>
            <a:endParaRPr lang="de-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1558835" y="1672046"/>
            <a:ext cx="8029302" cy="4815840"/>
          </a:xfrm>
        </p:spPr>
        <p:txBody>
          <a:bodyPr>
            <a:normAutofit/>
          </a:bodyPr>
          <a:lstStyle/>
          <a:p>
            <a:pPr>
              <a:lnSpc>
                <a:spcPct val="107000"/>
              </a:lnSpc>
              <a:spcAft>
                <a:spcPts val="800"/>
              </a:spcAft>
            </a:pPr>
            <a:r>
              <a:rPr lang="de-CH" sz="1800" b="1" kern="100" dirty="0">
                <a:effectLst/>
                <a:latin typeface="Frutiger LT Com 55 Roman"/>
                <a:ea typeface="Calibri" panose="020F0502020204030204" pitchFamily="34" charset="0"/>
                <a:cs typeface="Times New Roman" panose="02020603050405020304" pitchFamily="18" charset="0"/>
              </a:rPr>
              <a:t>Ziele: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kern="100" dirty="0">
                <a:effectLst/>
                <a:latin typeface="Frutiger LT Com 55 Roman"/>
                <a:ea typeface="Calibri" panose="020F0502020204030204" pitchFamily="34" charset="0"/>
                <a:cs typeface="Times New Roman" panose="02020603050405020304" pitchFamily="18" charset="0"/>
              </a:rPr>
              <a:t>- Entsprechen jenen des Bildungsplans.</a:t>
            </a:r>
            <a:endParaRPr lang="de-CH" sz="1800" kern="100"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CH" sz="1800" kern="100" dirty="0">
                <a:effectLst/>
                <a:latin typeface="Frutiger LT Com 55 Roman"/>
                <a:ea typeface="Calibri" panose="020F0502020204030204" pitchFamily="34" charset="0"/>
                <a:cs typeface="Times New Roman" panose="02020603050405020304" pitchFamily="18" charset="0"/>
              </a:rPr>
              <a:t>Es besteht die Möglichkeit, am Ende des 2. Lehrjahres je nach Niveau eines der Diplome DELF A2 oder DELF B1 abzulegen</a:t>
            </a:r>
          </a:p>
          <a:p>
            <a:pPr marL="180340">
              <a:lnSpc>
                <a:spcPct val="107000"/>
              </a:lnSpc>
              <a:spcAft>
                <a:spcPts val="800"/>
              </a:spcAft>
            </a:pPr>
            <a:endParaRPr lang="de-CH" sz="1800" kern="100" dirty="0">
              <a:latin typeface="Frutiger LT Com 55 Roman"/>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5</a:t>
            </a:fld>
            <a:endParaRPr lang="de-DE" dirty="0"/>
          </a:p>
        </p:txBody>
      </p:sp>
    </p:spTree>
    <p:extLst>
      <p:ext uri="{BB962C8B-B14F-4D97-AF65-F5344CB8AC3E}">
        <p14:creationId xmlns:p14="http://schemas.microsoft.com/office/powerpoint/2010/main" val="30689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effectLst/>
                <a:latin typeface="Frutiger LT Com 55 Roman"/>
                <a:ea typeface="Calibri" panose="020F0502020204030204" pitchFamily="34" charset="0"/>
                <a:cs typeface="Times New Roman" panose="02020603050405020304" pitchFamily="18" charset="0"/>
              </a:rPr>
              <a:t>Wahlpflichtbereich 2 «Individuelle Projektarbeit»</a:t>
            </a:r>
            <a:endParaRPr lang="de-CH"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2238466" y="1772494"/>
            <a:ext cx="7020000" cy="3600000"/>
          </a:xfrm>
        </p:spPr>
        <p:txBody>
          <a:bodyPr>
            <a:normAutofit/>
          </a:bodyPr>
          <a:lstStyle/>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Unterricht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6</a:t>
            </a:fld>
            <a:endParaRPr lang="de-DE" dirty="0"/>
          </a:p>
        </p:txBody>
      </p:sp>
      <p:sp>
        <p:nvSpPr>
          <p:cNvPr id="4" name="Rectangle 2">
            <a:extLst>
              <a:ext uri="{FF2B5EF4-FFF2-40B4-BE49-F238E27FC236}">
                <a16:creationId xmlns:a16="http://schemas.microsoft.com/office/drawing/2014/main" id="{ADFA6F46-8C6C-BF49-CAFD-B2705485E038}"/>
              </a:ext>
            </a:extLst>
          </p:cNvPr>
          <p:cNvSpPr>
            <a:spLocks noChangeArrowheads="1"/>
          </p:cNvSpPr>
          <p:nvPr/>
        </p:nvSpPr>
        <p:spPr bwMode="auto">
          <a:xfrm>
            <a:off x="2499360" y="2086634"/>
            <a:ext cx="64091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400" b="0" i="0" u="none" strike="noStrike" cap="none" normalizeH="0" baseline="0" dirty="0">
                <a:ln>
                  <a:noFill/>
                </a:ln>
                <a:solidFill>
                  <a:schemeClr val="tx1"/>
                </a:solidFill>
                <a:effectLst/>
                <a:latin typeface="Frutiger LT Com 55 Roman"/>
                <a:ea typeface="Calibri" panose="020F0502020204030204" pitchFamily="34" charset="0"/>
                <a:cs typeface="Times New Roman" panose="02020603050405020304" pitchFamily="18" charset="0"/>
              </a:rPr>
              <a:t>Das Unterrichtmodell entspricht der Variante 4 des Umsetzungskonzeptes der SKKAB:</a:t>
            </a:r>
            <a:endParaRPr kumimoji="0" lang="de-CH" altLang="de-DE"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pic>
        <p:nvPicPr>
          <p:cNvPr id="3073" name="Grafik 1" descr="Ein Bild, das Diagramm, Text enthält.&#10;&#10;Automatisch generierte Beschreibung">
            <a:extLst>
              <a:ext uri="{FF2B5EF4-FFF2-40B4-BE49-F238E27FC236}">
                <a16:creationId xmlns:a16="http://schemas.microsoft.com/office/drawing/2014/main" id="{3DB29478-8C2D-5696-7C91-73C99B205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360" y="2624353"/>
            <a:ext cx="6277087" cy="3094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0410B57A-1685-0251-5025-4185067D2054}"/>
              </a:ext>
            </a:extLst>
          </p:cNvPr>
          <p:cNvSpPr>
            <a:spLocks noChangeArrowheads="1"/>
          </p:cNvSpPr>
          <p:nvPr/>
        </p:nvSpPr>
        <p:spPr bwMode="auto">
          <a:xfrm>
            <a:off x="2680335" y="50123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spTree>
    <p:extLst>
      <p:ext uri="{BB962C8B-B14F-4D97-AF65-F5344CB8AC3E}">
        <p14:creationId xmlns:p14="http://schemas.microsoft.com/office/powerpoint/2010/main" val="178579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effectLst/>
                <a:latin typeface="Frutiger LT Com 55 Roman"/>
                <a:ea typeface="Calibri" panose="020F0502020204030204" pitchFamily="34" charset="0"/>
                <a:cs typeface="Times New Roman" panose="02020603050405020304" pitchFamily="18" charset="0"/>
              </a:rPr>
              <a:t>Wahlpflichtbereich 2 «Individuelle Projektarbeit»</a:t>
            </a:r>
            <a:endParaRPr lang="de-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1558835" y="1672046"/>
            <a:ext cx="8142514" cy="4815840"/>
          </a:xfrm>
        </p:spPr>
        <p:txBody>
          <a:bodyPr>
            <a:normAutofit fontScale="32500" lnSpcReduction="20000"/>
          </a:bodyPr>
          <a:lstStyle/>
          <a:p>
            <a:pPr marL="180340">
              <a:lnSpc>
                <a:spcPct val="107000"/>
              </a:lnSpc>
              <a:spcAft>
                <a:spcPts val="800"/>
              </a:spcAft>
            </a:pPr>
            <a:r>
              <a:rPr lang="de-CH" sz="7200" b="1" i="1" kern="100" dirty="0">
                <a:effectLst/>
                <a:latin typeface="Frutiger LT Com 55 Roman"/>
                <a:ea typeface="Calibri" panose="020F0502020204030204" pitchFamily="34" charset="0"/>
                <a:cs typeface="Times New Roman" panose="02020603050405020304" pitchFamily="18" charset="0"/>
              </a:rPr>
              <a:t>Individuelle Projekte:</a:t>
            </a:r>
            <a:r>
              <a:rPr lang="de-CH" sz="7200" i="1" kern="100" dirty="0">
                <a:effectLst/>
                <a:latin typeface="Frutiger LT Com 55 Roman"/>
                <a:ea typeface="Calibri" panose="020F0502020204030204" pitchFamily="34" charset="0"/>
                <a:cs typeface="Times New Roman" panose="02020603050405020304" pitchFamily="18" charset="0"/>
              </a:rPr>
              <a:t/>
            </a:r>
            <a:br>
              <a:rPr lang="de-CH" sz="7200" i="1" kern="100" dirty="0">
                <a:effectLst/>
                <a:latin typeface="Frutiger LT Com 55 Roman"/>
                <a:ea typeface="Calibri" panose="020F0502020204030204" pitchFamily="34" charset="0"/>
                <a:cs typeface="Times New Roman" panose="02020603050405020304" pitchFamily="18" charset="0"/>
              </a:rPr>
            </a:br>
            <a:endParaRPr lang="de-CH" sz="7200" i="1" kern="100" dirty="0">
              <a:effectLst/>
              <a:latin typeface="Frutiger LT Com 55 Roman"/>
              <a:ea typeface="Calibri" panose="020F0502020204030204" pitchFamily="34" charset="0"/>
              <a:cs typeface="Times New Roman" panose="02020603050405020304" pitchFamily="18" charset="0"/>
            </a:endParaRPr>
          </a:p>
          <a:p>
            <a:pPr marL="180340">
              <a:lnSpc>
                <a:spcPct val="107000"/>
              </a:lnSpc>
              <a:spcAft>
                <a:spcPts val="800"/>
              </a:spcAft>
            </a:pPr>
            <a:r>
              <a:rPr lang="de-CH" sz="7200" i="1" kern="100" dirty="0">
                <a:effectLst/>
                <a:latin typeface="Frutiger LT Com 55 Roman"/>
                <a:ea typeface="Calibri" panose="020F0502020204030204" pitchFamily="34" charset="0"/>
                <a:cs typeface="Times New Roman" panose="02020603050405020304" pitchFamily="18" charset="0"/>
              </a:rPr>
              <a:t>- Starten eines Blogs / Podcast-Kanales in der 1. Landessprache / Fremdsprache</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de-CH" sz="7200" i="1" kern="100" dirty="0">
                <a:effectLst/>
                <a:latin typeface="Frutiger LT Com 55 Roman"/>
                <a:ea typeface="Calibri" panose="020F0502020204030204" pitchFamily="34" charset="0"/>
                <a:cs typeface="Times New Roman" panose="02020603050405020304" pitchFamily="18" charset="0"/>
              </a:rPr>
              <a:t>- Umweltaktivist/in: mit Aktivitäten für die Umwelt kämpfen</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de-CH" sz="7200" i="1" kern="100" dirty="0">
                <a:effectLst/>
                <a:latin typeface="Frutiger LT Com 55 Roman"/>
                <a:ea typeface="Calibri" panose="020F0502020204030204" pitchFamily="34" charset="0"/>
                <a:cs typeface="Times New Roman" panose="02020603050405020304" pitchFamily="18" charset="0"/>
              </a:rPr>
              <a:t>- Sie planen ein Konzert</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de-CH" sz="7200" i="1" kern="100" dirty="0">
                <a:effectLst/>
                <a:latin typeface="Frutiger LT Com 55 Roman"/>
                <a:ea typeface="Calibri" panose="020F0502020204030204" pitchFamily="34" charset="0"/>
                <a:cs typeface="Times New Roman" panose="02020603050405020304" pitchFamily="18" charset="0"/>
              </a:rPr>
              <a:t>- Erstellen einer Homepage für ihr Hobby</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de-CH" sz="7200" i="1" kern="100" dirty="0">
                <a:effectLst/>
                <a:latin typeface="Frutiger LT Com 55 Roman"/>
                <a:ea typeface="Calibri" panose="020F0502020204030204" pitchFamily="34" charset="0"/>
                <a:cs typeface="Times New Roman" panose="02020603050405020304" pitchFamily="18" charset="0"/>
              </a:rPr>
              <a:t>- Kreieren einer Plattform für digitalen Gruppenaustausch</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pPr>
            <a:r>
              <a:rPr lang="de-CH" sz="7200" i="1" kern="100" dirty="0">
                <a:effectLst/>
                <a:latin typeface="Frutiger LT Com 55 Roman"/>
                <a:ea typeface="Calibri" panose="020F0502020204030204" pitchFamily="34" charset="0"/>
                <a:cs typeface="Times New Roman" panose="02020603050405020304" pitchFamily="18" charset="0"/>
              </a:rPr>
              <a:t>- UDH - Durchführung zwischen Mai und Juli im 2. LJ (WPB 1 und 2)</a:t>
            </a:r>
            <a:endParaRPr lang="de-CH"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4500" i="1" kern="100" dirty="0">
                <a:solidFill>
                  <a:srgbClr val="FF0000"/>
                </a:solidFill>
                <a:effectLst/>
                <a:latin typeface="Frutiger LT Com 55 Roman"/>
                <a:ea typeface="Calibri" panose="020F0502020204030204" pitchFamily="34" charset="0"/>
                <a:cs typeface="Times New Roman" panose="02020603050405020304" pitchFamily="18" charset="0"/>
              </a:rPr>
              <a:t> </a:t>
            </a:r>
            <a:endParaRPr lang="de-CH" sz="45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7</a:t>
            </a:fld>
            <a:endParaRPr lang="de-DE" dirty="0"/>
          </a:p>
        </p:txBody>
      </p:sp>
    </p:spTree>
    <p:extLst>
      <p:ext uri="{BB962C8B-B14F-4D97-AF65-F5344CB8AC3E}">
        <p14:creationId xmlns:p14="http://schemas.microsoft.com/office/powerpoint/2010/main" val="237799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effectLst/>
                <a:latin typeface="Frutiger LT Com 55 Roman"/>
                <a:ea typeface="Calibri" panose="020F0502020204030204" pitchFamily="34" charset="0"/>
                <a:cs typeface="Times New Roman" panose="02020603050405020304" pitchFamily="18" charset="0"/>
              </a:rPr>
              <a:t>Wahlpflichtbereich 2 «Individuelle Projektarbeit»</a:t>
            </a:r>
            <a:endParaRPr lang="de-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1558835" y="1672046"/>
            <a:ext cx="8029302" cy="4815840"/>
          </a:xfrm>
        </p:spPr>
        <p:txBody>
          <a:bodyPr>
            <a:normAutofit/>
          </a:bodyPr>
          <a:lstStyle/>
          <a:p>
            <a:pPr marL="180340">
              <a:lnSpc>
                <a:spcPct val="107000"/>
              </a:lnSpc>
              <a:spcAft>
                <a:spcPts val="800"/>
              </a:spcAft>
            </a:pPr>
            <a:r>
              <a:rPr lang="de-CH" sz="2400" b="1" i="1" kern="100" dirty="0">
                <a:effectLst/>
                <a:latin typeface="Frutiger LT Com 55 Roman"/>
                <a:ea typeface="Calibri" panose="020F0502020204030204" pitchFamily="34" charset="0"/>
                <a:cs typeface="Times New Roman" panose="02020603050405020304" pitchFamily="18" charset="0"/>
              </a:rPr>
              <a:t>Mobilitätsförderung: Sprachaufenthalt</a:t>
            </a:r>
            <a:r>
              <a:rPr lang="de-CH" sz="2400" i="1" kern="100" dirty="0">
                <a:effectLst/>
                <a:latin typeface="Frutiger LT Com 55 Roman"/>
                <a:ea typeface="Calibri" panose="020F0502020204030204" pitchFamily="34" charset="0"/>
                <a:cs typeface="Times New Roman" panose="02020603050405020304" pitchFamily="18" charset="0"/>
              </a:rPr>
              <a:t> </a:t>
            </a:r>
            <a:endParaRPr lang="de-CH" sz="2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kern="100" dirty="0">
                <a:effectLst/>
                <a:latin typeface="Frutiger LT Com 55 Roman"/>
                <a:ea typeface="Calibri" panose="020F0502020204030204" pitchFamily="34" charset="0"/>
                <a:cs typeface="Times New Roman" panose="02020603050405020304" pitchFamily="18" charset="0"/>
              </a:rPr>
              <a:t/>
            </a:r>
            <a:br>
              <a:rPr lang="de-CH" sz="1800" kern="100" dirty="0">
                <a:effectLst/>
                <a:latin typeface="Frutiger LT Com 55 Roman"/>
                <a:ea typeface="Calibri" panose="020F0502020204030204" pitchFamily="34" charset="0"/>
                <a:cs typeface="Times New Roman" panose="02020603050405020304" pitchFamily="18" charset="0"/>
              </a:rPr>
            </a:br>
            <a:r>
              <a:rPr lang="de-CH" sz="1800" i="1" kern="100" dirty="0">
                <a:effectLst/>
                <a:latin typeface="Frutiger LT Com 55 Roman"/>
                <a:ea typeface="Calibri" panose="020F0502020204030204" pitchFamily="34" charset="0"/>
                <a:cs typeface="Times New Roman" panose="02020603050405020304" pitchFamily="18" charset="0"/>
              </a:rPr>
              <a:t>Beide Wahlpflichtbereiche sehen die Durchführung eines ein- oder zweiwöchigen Sprachaufenthaltes im 2. Lehrjahr vor.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i="1" kern="100" dirty="0">
                <a:effectLst/>
                <a:latin typeface="Frutiger LT Com 55 Roman"/>
                <a:ea typeface="Calibri" panose="020F0502020204030204" pitchFamily="34" charset="0"/>
                <a:cs typeface="Times New Roman" panose="02020603050405020304" pitchFamily="18" charset="0"/>
              </a:rPr>
              <a:t>Geplant ist dieser Sprachaufenthalt vor beziehungsweise in den Frühlingsferien in der Sprachschule «Ecole Suisse» in Dijon. Ca. einen Monat nach der Rückkehr haben die Lernenden die Möglichkeit, das Diplom DELF B1 (WPB 1 und je nachdem auch WPB 2) oder DELF A2 (WPB 2) in einem der DELF-Zentren der Schweiz durchzuführen (Mai-Session).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i="1" kern="100" dirty="0">
                <a:solidFill>
                  <a:srgbClr val="FF0000"/>
                </a:solidFill>
                <a:effectLst/>
                <a:latin typeface="Frutiger LT Com 55 Roman"/>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latin typeface="Frutiger LT Com 55 Roman"/>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8</a:t>
            </a:fld>
            <a:endParaRPr lang="de-DE" dirty="0"/>
          </a:p>
        </p:txBody>
      </p:sp>
    </p:spTree>
    <p:extLst>
      <p:ext uri="{BB962C8B-B14F-4D97-AF65-F5344CB8AC3E}">
        <p14:creationId xmlns:p14="http://schemas.microsoft.com/office/powerpoint/2010/main" val="166908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CA509-21C2-1713-66A7-043B382A61E2}"/>
              </a:ext>
            </a:extLst>
          </p:cNvPr>
          <p:cNvSpPr>
            <a:spLocks noGrp="1"/>
          </p:cNvSpPr>
          <p:nvPr>
            <p:ph type="title"/>
          </p:nvPr>
        </p:nvSpPr>
        <p:spPr/>
        <p:txBody>
          <a:bodyPr/>
          <a:lstStyle/>
          <a:p>
            <a:pPr>
              <a:lnSpc>
                <a:spcPct val="107000"/>
              </a:lnSpc>
              <a:spcAft>
                <a:spcPts val="800"/>
              </a:spcAft>
            </a:pPr>
            <a:r>
              <a:rPr lang="de-CH" b="1" kern="100" dirty="0">
                <a:latin typeface="Frutiger LT Com 55 Roman"/>
                <a:ea typeface="Calibri" panose="020F0502020204030204" pitchFamily="34" charset="0"/>
                <a:cs typeface="Times New Roman" panose="02020603050405020304" pitchFamily="18" charset="0"/>
              </a:rPr>
              <a:t/>
            </a:r>
            <a:br>
              <a:rPr lang="de-CH" b="1" kern="100" dirty="0">
                <a:latin typeface="Frutiger LT Com 55 Roman"/>
                <a:ea typeface="Calibri" panose="020F0502020204030204" pitchFamily="34" charset="0"/>
                <a:cs typeface="Times New Roman" panose="02020603050405020304" pitchFamily="18" charset="0"/>
              </a:rPr>
            </a:br>
            <a:r>
              <a:rPr lang="de-CH" b="1" kern="100" dirty="0">
                <a:latin typeface="Frutiger LT Com 55 Roman"/>
                <a:ea typeface="Calibri" panose="020F0502020204030204" pitchFamily="34" charset="0"/>
                <a:cs typeface="Times New Roman" panose="02020603050405020304" pitchFamily="18" charset="0"/>
              </a:rPr>
              <a:t/>
            </a:r>
            <a:br>
              <a:rPr lang="de-CH" b="1" kern="100" dirty="0">
                <a:latin typeface="Frutiger LT Com 55 Roman"/>
                <a:ea typeface="Calibri" panose="020F0502020204030204" pitchFamily="34" charset="0"/>
                <a:cs typeface="Times New Roman" panose="02020603050405020304" pitchFamily="18" charset="0"/>
              </a:rPr>
            </a:br>
            <a:r>
              <a:rPr lang="de-CH" b="1" kern="100" dirty="0">
                <a:latin typeface="Frutiger LT Com 55 Roman"/>
                <a:ea typeface="Calibri" panose="020F0502020204030204" pitchFamily="34" charset="0"/>
                <a:cs typeface="Times New Roman" panose="02020603050405020304" pitchFamily="18" charset="0"/>
              </a:rPr>
              <a:t>Gut zu wissen</a:t>
            </a:r>
            <a:r>
              <a:rPr lang="de-CH" kern="100" dirty="0">
                <a:latin typeface="Frutiger LT Com 55 Roman"/>
                <a:ea typeface="Calibri" panose="020F0502020204030204" pitchFamily="34" charset="0"/>
                <a:cs typeface="Times New Roman" panose="02020603050405020304" pitchFamily="18" charset="0"/>
              </a:rPr>
              <a:t>: </a:t>
            </a:r>
            <a:r>
              <a:rPr lang="de-CH" kern="100" dirty="0">
                <a:latin typeface="Calibri" panose="020F0502020204030204" pitchFamily="34" charset="0"/>
                <a:ea typeface="Calibri" panose="020F0502020204030204" pitchFamily="34" charset="0"/>
                <a:cs typeface="Times New Roman" panose="02020603050405020304" pitchFamily="18" charset="0"/>
              </a:rPr>
              <a:t/>
            </a:r>
            <a:br>
              <a:rPr lang="de-CH" kern="100" dirty="0">
                <a:latin typeface="Calibri" panose="020F0502020204030204" pitchFamily="34" charset="0"/>
                <a:ea typeface="Calibri" panose="020F0502020204030204" pitchFamily="34" charset="0"/>
                <a:cs typeface="Times New Roman" panose="02020603050405020304" pitchFamily="18" charset="0"/>
              </a:rPr>
            </a:br>
            <a:endParaRPr lang="de-CH"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E0AFC364-A261-7B77-16AC-C2A2D5091384}"/>
              </a:ext>
            </a:extLst>
          </p:cNvPr>
          <p:cNvSpPr>
            <a:spLocks noGrp="1"/>
          </p:cNvSpPr>
          <p:nvPr>
            <p:ph idx="1"/>
          </p:nvPr>
        </p:nvSpPr>
        <p:spPr>
          <a:xfrm>
            <a:off x="1558835" y="1672046"/>
            <a:ext cx="8029302" cy="4815840"/>
          </a:xfrm>
        </p:spPr>
        <p:txBody>
          <a:bodyPr>
            <a:normAutofit/>
          </a:bodyPr>
          <a:lstStyle/>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Der Wahlpflichtbereich wird nicht im Lehrvertrag festgehalten.</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Bis Ende des 2. Semesters kann der WPB noch gewechselt werden.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Es gibt keine Lehrabschlussprüfung für den WPB 1 und 2. Für das QV zählen die Erfahrungsnoten. </a:t>
            </a:r>
          </a:p>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Die Portfolioarbeit wird nicht bewertet.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Als Abschluss kann im 4. Semester das DELF-Diplom B1 oder A2 abgelegt werden.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CH" sz="1800" i="1" kern="100" dirty="0">
                <a:effectLst/>
                <a:latin typeface="Frutiger LT Com 55 Roman"/>
                <a:ea typeface="Calibri" panose="020F0502020204030204" pitchFamily="34" charset="0"/>
                <a:cs typeface="Times New Roman" panose="02020603050405020304" pitchFamily="18" charset="0"/>
              </a:rPr>
              <a:t>Der WPB 1 ist empfohlen für den möglichen Weg in die BM2 nach der Lehre.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CH" sz="1800" i="1" kern="100" dirty="0">
                <a:solidFill>
                  <a:srgbClr val="FF0000"/>
                </a:solidFill>
                <a:effectLst/>
                <a:latin typeface="Frutiger LT Com 55 Roman"/>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latin typeface="Frutiger LT Com 55 Roman"/>
              <a:ea typeface="Calibri" panose="020F0502020204030204" pitchFamily="34" charset="0"/>
              <a:cs typeface="Times New Roman" panose="02020603050405020304" pitchFamily="18" charset="0"/>
            </a:endParaRPr>
          </a:p>
          <a:p>
            <a:pPr marL="180340">
              <a:lnSpc>
                <a:spcPct val="107000"/>
              </a:lnSpc>
              <a:spcAft>
                <a:spcPts val="800"/>
              </a:spcAft>
            </a:pP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liennummernplatzhalter 5">
            <a:extLst>
              <a:ext uri="{FF2B5EF4-FFF2-40B4-BE49-F238E27FC236}">
                <a16:creationId xmlns:a16="http://schemas.microsoft.com/office/drawing/2014/main" id="{2517E491-85A2-B9CC-0DB4-F48FDC115C5E}"/>
              </a:ext>
            </a:extLst>
          </p:cNvPr>
          <p:cNvSpPr>
            <a:spLocks noGrp="1"/>
          </p:cNvSpPr>
          <p:nvPr>
            <p:ph type="sldNum" sz="quarter" idx="12"/>
          </p:nvPr>
        </p:nvSpPr>
        <p:spPr/>
        <p:txBody>
          <a:bodyPr/>
          <a:lstStyle/>
          <a:p>
            <a:fld id="{7F68F495-AFCC-2146-B538-2312AA95BEE0}" type="slidenum">
              <a:rPr lang="de-DE" smtClean="0"/>
              <a:pPr/>
              <a:t>9</a:t>
            </a:fld>
            <a:endParaRPr lang="de-DE" dirty="0"/>
          </a:p>
        </p:txBody>
      </p:sp>
    </p:spTree>
    <p:extLst>
      <p:ext uri="{BB962C8B-B14F-4D97-AF65-F5344CB8AC3E}">
        <p14:creationId xmlns:p14="http://schemas.microsoft.com/office/powerpoint/2010/main" val="2826442983"/>
      </p:ext>
    </p:extLst>
  </p:cSld>
  <p:clrMapOvr>
    <a:masterClrMapping/>
  </p:clrMapOvr>
</p:sld>
</file>

<file path=ppt/theme/theme1.xml><?xml version="1.0" encoding="utf-8"?>
<a:theme xmlns:a="http://schemas.openxmlformats.org/drawingml/2006/main" name="Titelfoli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sfolien gr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Breitbild</PresentationFormat>
  <Paragraphs>70</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10</vt:i4>
      </vt:variant>
    </vt:vector>
  </HeadingPairs>
  <TitlesOfParts>
    <vt:vector size="18" baseType="lpstr">
      <vt:lpstr>Arial</vt:lpstr>
      <vt:lpstr>Calibri</vt:lpstr>
      <vt:lpstr>Frutiger LT Com 55 Roman</vt:lpstr>
      <vt:lpstr>FrutigerLTStd-LightCn</vt:lpstr>
      <vt:lpstr>Times New Roman</vt:lpstr>
      <vt:lpstr>Verdana</vt:lpstr>
      <vt:lpstr>Titelfolien</vt:lpstr>
      <vt:lpstr>1_Inhaltsfolien grau</vt:lpstr>
      <vt:lpstr>Wahlpflichtbereich 1 und 2</vt:lpstr>
      <vt:lpstr>Wahlpflichtbereich 1 «Zweite Fremdsprache»</vt:lpstr>
      <vt:lpstr>Wahlpflichtbereich 1 «Zweite Fremdsprache»</vt:lpstr>
      <vt:lpstr>Wahlpflichtbereich 2 «Individuelle Projektarbeit»</vt:lpstr>
      <vt:lpstr>Wahlpflichtbereich 2 «Individuelle Projektarbeit»</vt:lpstr>
      <vt:lpstr>Wahlpflichtbereich 2 «Individuelle Projektarbeit»</vt:lpstr>
      <vt:lpstr>Wahlpflichtbereich 2 «Individuelle Projektarbeit»</vt:lpstr>
      <vt:lpstr>Wahlpflichtbereich 2 «Individuelle Projektarbeit»</vt:lpstr>
      <vt:lpstr>  Gut zu wissen:  </vt:lpstr>
      <vt:lpstr>  Einstufungsprüfung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Microsoft Office User</dc:creator>
  <cp:lastModifiedBy>David-Hofer Jeannine</cp:lastModifiedBy>
  <cp:revision>7</cp:revision>
  <dcterms:created xsi:type="dcterms:W3CDTF">2023-01-18T10:50:07Z</dcterms:created>
  <dcterms:modified xsi:type="dcterms:W3CDTF">2023-09-12T14:10:39Z</dcterms:modified>
</cp:coreProperties>
</file>